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4"/>
  </p:notesMasterIdLst>
  <p:handoutMasterIdLst>
    <p:handoutMasterId r:id="rId35"/>
  </p:handoutMasterIdLst>
  <p:sldIdLst>
    <p:sldId id="256" r:id="rId5"/>
    <p:sldId id="257" r:id="rId6"/>
    <p:sldId id="312" r:id="rId7"/>
    <p:sldId id="299" r:id="rId8"/>
    <p:sldId id="300" r:id="rId9"/>
    <p:sldId id="264" r:id="rId10"/>
    <p:sldId id="314" r:id="rId11"/>
    <p:sldId id="269" r:id="rId12"/>
    <p:sldId id="301" r:id="rId13"/>
    <p:sldId id="302" r:id="rId14"/>
    <p:sldId id="268" r:id="rId15"/>
    <p:sldId id="303" r:id="rId16"/>
    <p:sldId id="304" r:id="rId17"/>
    <p:sldId id="311" r:id="rId18"/>
    <p:sldId id="306" r:id="rId19"/>
    <p:sldId id="308" r:id="rId20"/>
    <p:sldId id="307" r:id="rId21"/>
    <p:sldId id="305" r:id="rId22"/>
    <p:sldId id="310" r:id="rId23"/>
    <p:sldId id="309" r:id="rId24"/>
    <p:sldId id="313" r:id="rId25"/>
    <p:sldId id="283" r:id="rId26"/>
    <p:sldId id="317" r:id="rId27"/>
    <p:sldId id="318" r:id="rId28"/>
    <p:sldId id="319" r:id="rId29"/>
    <p:sldId id="320" r:id="rId30"/>
    <p:sldId id="322" r:id="rId31"/>
    <p:sldId id="321" r:id="rId32"/>
    <p:sldId id="279" r:id="rId3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C5EC"/>
    <a:srgbClr val="000000"/>
    <a:srgbClr val="3F5779"/>
    <a:srgbClr val="E8EFF3"/>
    <a:srgbClr val="5A82A0"/>
    <a:srgbClr val="7B6984"/>
    <a:srgbClr val="6D3B4F"/>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10" autoAdjust="0"/>
    <p:restoredTop sz="94315" autoAdjust="0"/>
  </p:normalViewPr>
  <p:slideViewPr>
    <p:cSldViewPr snapToGrid="0" showGuides="1">
      <p:cViewPr varScale="1">
        <p:scale>
          <a:sx n="57" d="100"/>
          <a:sy n="57" d="100"/>
        </p:scale>
        <p:origin x="60" y="209"/>
      </p:cViewPr>
      <p:guideLst/>
    </p:cSldViewPr>
  </p:slideViewPr>
  <p:notesTextViewPr>
    <p:cViewPr>
      <p:scale>
        <a:sx n="1" d="1"/>
        <a:sy n="1" d="1"/>
      </p:scale>
      <p:origin x="0" y="0"/>
    </p:cViewPr>
  </p:notesTextViewPr>
  <p:notesViewPr>
    <p:cSldViewPr snapToGrid="0" showGuides="1">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1E0C90-1D4B-4894-A52F-6A61A87821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FC6E43D-3065-44B8-88CF-754AF46FCB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846A32-BF80-4EEB-9349-9686B10A492B}" type="datetimeFigureOut">
              <a:rPr lang="en-US" smtClean="0"/>
              <a:t>6/4/2021</a:t>
            </a:fld>
            <a:endParaRPr lang="en-US" dirty="0"/>
          </a:p>
        </p:txBody>
      </p:sp>
      <p:sp>
        <p:nvSpPr>
          <p:cNvPr id="4" name="Footer Placeholder 3">
            <a:extLst>
              <a:ext uri="{FF2B5EF4-FFF2-40B4-BE49-F238E27FC236}">
                <a16:creationId xmlns:a16="http://schemas.microsoft.com/office/drawing/2014/main" id="{F0CC3A23-7175-4E59-B38B-B4E81F5213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BF400A4-4A42-4A50-BC86-D7DA38EF2A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42A9F-EB4A-4976-901B-F47991B5E154}" type="slidenum">
              <a:rPr lang="en-US" smtClean="0"/>
              <a:t>‹#›</a:t>
            </a:fld>
            <a:endParaRPr lang="en-US" dirty="0"/>
          </a:p>
        </p:txBody>
      </p:sp>
    </p:spTree>
    <p:extLst>
      <p:ext uri="{BB962C8B-B14F-4D97-AF65-F5344CB8AC3E}">
        <p14:creationId xmlns:p14="http://schemas.microsoft.com/office/powerpoint/2010/main" val="3437907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A9E41-F7BA-42D1-923E-C3B58F2FDEC1}" type="datetimeFigureOut">
              <a:rPr lang="en-US" noProof="0" smtClean="0"/>
              <a:t>6/4/2021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C6CC0-914F-4A6F-B8FE-1137B7ABBBE0}" type="slidenum">
              <a:rPr lang="en-US" noProof="0" smtClean="0"/>
              <a:t>‹#›</a:t>
            </a:fld>
            <a:endParaRPr lang="en-US" noProof="0" dirty="0"/>
          </a:p>
        </p:txBody>
      </p:sp>
    </p:spTree>
    <p:extLst>
      <p:ext uri="{BB962C8B-B14F-4D97-AF65-F5344CB8AC3E}">
        <p14:creationId xmlns:p14="http://schemas.microsoft.com/office/powerpoint/2010/main" val="3325645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A9E66CD-99CC-45B1-A15D-3626A6160849}"/>
              </a:ext>
            </a:extLst>
          </p:cNvPr>
          <p:cNvSpPr>
            <a:spLocks noGrp="1"/>
          </p:cNvSpPr>
          <p:nvPr>
            <p:ph type="pic" sz="quarter" idx="13"/>
          </p:nvPr>
        </p:nvSpPr>
        <p:spPr>
          <a:xfrm>
            <a:off x="458724" y="457200"/>
            <a:ext cx="11274552" cy="5943600"/>
          </a:xfrm>
          <a:noFill/>
        </p:spPr>
        <p:txBody>
          <a:bodyPr anchor="ctr" anchorCtr="0">
            <a:noAutofit/>
          </a:bodyPr>
          <a:lstStyle>
            <a:lvl1pPr marL="0" indent="0" algn="ctr">
              <a:buNone/>
              <a:defRPr>
                <a:latin typeface="+mn-lt"/>
              </a:defRPr>
            </a:lvl1pPr>
          </a:lstStyle>
          <a:p>
            <a:r>
              <a:rPr lang="en-US"/>
              <a:t>Click icon to add picture</a:t>
            </a:r>
            <a:endParaRPr lang="ru-RU" dirty="0"/>
          </a:p>
        </p:txBody>
      </p:sp>
      <p:sp>
        <p:nvSpPr>
          <p:cNvPr id="15" name="Picture Placeholder 14">
            <a:extLst>
              <a:ext uri="{FF2B5EF4-FFF2-40B4-BE49-F238E27FC236}">
                <a16:creationId xmlns:a16="http://schemas.microsoft.com/office/drawing/2014/main" id="{CF15D4B3-A0CD-4C14-BB5E-CB9859BD8A51}"/>
              </a:ext>
            </a:extLst>
          </p:cNvPr>
          <p:cNvSpPr>
            <a:spLocks noGrp="1"/>
          </p:cNvSpPr>
          <p:nvPr>
            <p:ph type="pic" sz="quarter" idx="14"/>
          </p:nvPr>
        </p:nvSpPr>
        <p:spPr>
          <a:xfrm>
            <a:off x="5364480" y="1746127"/>
            <a:ext cx="1463040" cy="987552"/>
          </a:xfrm>
        </p:spPr>
        <p:txBody>
          <a:bodyPr anchor="ctr" anchorCtr="0">
            <a:noAutofit/>
          </a:bodyPr>
          <a:lstStyle>
            <a:lvl1pPr marL="0" indent="0" algn="ctr">
              <a:buNone/>
              <a:defRPr sz="1400">
                <a:latin typeface="+mn-lt"/>
              </a:defRPr>
            </a:lvl1pPr>
          </a:lstStyle>
          <a:p>
            <a:r>
              <a:rPr lang="en-US"/>
              <a:t>Click icon to add picture</a:t>
            </a:r>
            <a:endParaRPr lang="ru-RU" dirty="0"/>
          </a:p>
        </p:txBody>
      </p:sp>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atin typeface="+mj-lt"/>
              </a:defRPr>
            </a:lvl1pPr>
          </a:lstStyle>
          <a:p>
            <a:r>
              <a:rPr lang="en-US"/>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28730"/>
            <a:ext cx="11274552" cy="1772070"/>
          </a:xfrm>
          <a:solidFill>
            <a:schemeClr val="accent1">
              <a:alpha val="30000"/>
            </a:schemeClr>
          </a:solidFill>
        </p:spPr>
        <p:txBody>
          <a:bodyPr tIns="252000" rIns="90000" anchor="t" anchorCtr="0">
            <a:normAutofit/>
          </a:bodyPr>
          <a:lstStyle>
            <a:lvl1pPr marL="0" indent="0" algn="ctr">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Tree>
    <p:extLst>
      <p:ext uri="{BB962C8B-B14F-4D97-AF65-F5344CB8AC3E}">
        <p14:creationId xmlns:p14="http://schemas.microsoft.com/office/powerpoint/2010/main" val="196603644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rcles Fram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AA4D017-0A70-4D48-AAEC-419979E13E79}"/>
              </a:ext>
            </a:extLst>
          </p:cNvPr>
          <p:cNvSpPr>
            <a:spLocks noGrp="1"/>
          </p:cNvSpPr>
          <p:nvPr>
            <p:ph type="dt" sz="half" idx="10"/>
          </p:nvPr>
        </p:nvSpPr>
        <p:spPr/>
        <p:txBody>
          <a:bodyPr/>
          <a:lstStyle/>
          <a:p>
            <a:fld id="{7AA48F99-25C6-431A-8C79-F7B127188F17}" type="datetime1">
              <a:rPr lang="en-US" noProof="0" smtClean="0"/>
              <a:t>6/4/2021</a:t>
            </a:fld>
            <a:endParaRPr lang="en-US" noProof="0" dirty="0"/>
          </a:p>
        </p:txBody>
      </p:sp>
      <p:sp>
        <p:nvSpPr>
          <p:cNvPr id="4" name="Footer Placeholder 3">
            <a:extLst>
              <a:ext uri="{FF2B5EF4-FFF2-40B4-BE49-F238E27FC236}">
                <a16:creationId xmlns:a16="http://schemas.microsoft.com/office/drawing/2014/main" id="{B7BBC7E7-6231-47E3-8EF5-B6940485EEEF}"/>
              </a:ext>
            </a:extLst>
          </p:cNvPr>
          <p:cNvSpPr>
            <a:spLocks noGrp="1"/>
          </p:cNvSpPr>
          <p:nvPr>
            <p:ph type="ftr" sz="quarter" idx="11"/>
          </p:nvPr>
        </p:nvSpPr>
        <p:spPr/>
        <p:txBody>
          <a:bodyPr/>
          <a:lstStyle/>
          <a:p>
            <a:r>
              <a:rPr lang="en-US" noProof="0"/>
              <a:t>Virtual Fitting Room</a:t>
            </a:r>
            <a:endParaRPr lang="en-US" noProof="0" dirty="0"/>
          </a:p>
        </p:txBody>
      </p:sp>
      <p:sp>
        <p:nvSpPr>
          <p:cNvPr id="5" name="Slide Number Placeholder 4">
            <a:extLst>
              <a:ext uri="{FF2B5EF4-FFF2-40B4-BE49-F238E27FC236}">
                <a16:creationId xmlns:a16="http://schemas.microsoft.com/office/drawing/2014/main" id="{5FCF16B4-2B81-4254-9C13-836431B5E213}"/>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21" name="Oval 20">
            <a:extLst>
              <a:ext uri="{FF2B5EF4-FFF2-40B4-BE49-F238E27FC236}">
                <a16:creationId xmlns:a16="http://schemas.microsoft.com/office/drawing/2014/main" id="{301015CF-499A-4BBE-9753-C58924478363}"/>
              </a:ext>
            </a:extLst>
          </p:cNvPr>
          <p:cNvSpPr/>
          <p:nvPr userDrawn="1"/>
        </p:nvSpPr>
        <p:spPr>
          <a:xfrm>
            <a:off x="1810787" y="2541781"/>
            <a:ext cx="2322576" cy="2322576"/>
          </a:xfrm>
          <a:prstGeom prst="ellipse">
            <a:avLst/>
          </a:prstGeom>
          <a:gradFill>
            <a:gsLst>
              <a:gs pos="0">
                <a:schemeClr val="bg2">
                  <a:alpha val="10000"/>
                </a:schemeClr>
              </a:gs>
              <a:gs pos="100000">
                <a:schemeClr val="bg2">
                  <a:lumMod val="75000"/>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A25F4982-38CF-44F1-8F23-63FB784DDB3F}"/>
              </a:ext>
            </a:extLst>
          </p:cNvPr>
          <p:cNvSpPr/>
          <p:nvPr userDrawn="1"/>
        </p:nvSpPr>
        <p:spPr>
          <a:xfrm>
            <a:off x="3997452" y="2200193"/>
            <a:ext cx="3008376" cy="3008376"/>
          </a:xfrm>
          <a:prstGeom prst="ellipse">
            <a:avLst/>
          </a:prstGeom>
          <a:gradFill>
            <a:gsLst>
              <a:gs pos="100000">
                <a:schemeClr val="bg2">
                  <a:lumMod val="75000"/>
                  <a:alpha val="20000"/>
                </a:schemeClr>
              </a:gs>
              <a:gs pos="0">
                <a:schemeClr val="tx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2E9E2742-0CF7-4498-9804-D4E1B556238F}"/>
              </a:ext>
            </a:extLst>
          </p:cNvPr>
          <p:cNvSpPr/>
          <p:nvPr userDrawn="1"/>
        </p:nvSpPr>
        <p:spPr>
          <a:xfrm>
            <a:off x="6869918" y="1978150"/>
            <a:ext cx="3511296" cy="3511296"/>
          </a:xfrm>
          <a:prstGeom prst="ellipse">
            <a:avLst/>
          </a:prstGeom>
          <a:gradFill>
            <a:gsLst>
              <a:gs pos="0">
                <a:schemeClr val="accent1">
                  <a:lumMod val="75000"/>
                  <a:alpha val="20000"/>
                </a:schemeClr>
              </a:gs>
              <a:gs pos="100000">
                <a:schemeClr val="accent1">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Text Placeholder 7">
            <a:extLst>
              <a:ext uri="{FF2B5EF4-FFF2-40B4-BE49-F238E27FC236}">
                <a16:creationId xmlns:a16="http://schemas.microsoft.com/office/drawing/2014/main" id="{6BA84852-3669-4ADB-BADA-A7F54196B2BE}"/>
              </a:ext>
            </a:extLst>
          </p:cNvPr>
          <p:cNvSpPr>
            <a:spLocks noGrp="1"/>
          </p:cNvSpPr>
          <p:nvPr>
            <p:ph type="body" sz="quarter" idx="25" hasCustomPrompt="1"/>
          </p:nvPr>
        </p:nvSpPr>
        <p:spPr>
          <a:xfrm>
            <a:off x="2073295" y="30711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28" name="Text Placeholder 2">
            <a:extLst>
              <a:ext uri="{FF2B5EF4-FFF2-40B4-BE49-F238E27FC236}">
                <a16:creationId xmlns:a16="http://schemas.microsoft.com/office/drawing/2014/main" id="{332ADE7C-CB58-4543-8A89-D1BAA23B59EB}"/>
              </a:ext>
            </a:extLst>
          </p:cNvPr>
          <p:cNvSpPr>
            <a:spLocks noGrp="1"/>
          </p:cNvSpPr>
          <p:nvPr>
            <p:ph type="body" idx="1" hasCustomPrompt="1"/>
          </p:nvPr>
        </p:nvSpPr>
        <p:spPr>
          <a:xfrm>
            <a:off x="1730075" y="5649340"/>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9" name="Text Placeholder 11">
            <a:extLst>
              <a:ext uri="{FF2B5EF4-FFF2-40B4-BE49-F238E27FC236}">
                <a16:creationId xmlns:a16="http://schemas.microsoft.com/office/drawing/2014/main" id="{BEF70025-7AF3-426D-AAE8-5D25E1A5CB6E}"/>
              </a:ext>
            </a:extLst>
          </p:cNvPr>
          <p:cNvSpPr>
            <a:spLocks noGrp="1"/>
          </p:cNvSpPr>
          <p:nvPr>
            <p:ph type="body" sz="quarter" idx="13" hasCustomPrompt="1"/>
          </p:nvPr>
        </p:nvSpPr>
        <p:spPr>
          <a:xfrm>
            <a:off x="2165887" y="3909381"/>
            <a:ext cx="1596816" cy="430700"/>
          </a:xfrm>
        </p:spPr>
        <p:txBody>
          <a:bodyPr lIns="36000" tIns="0" rIns="0" bIns="0">
            <a:noAutofit/>
          </a:bodyPr>
          <a:lstStyle>
            <a:lvl1pPr marL="0" indent="0" algn="ctr">
              <a:buNone/>
              <a:defRPr sz="2800"/>
            </a:lvl1pPr>
            <a:lvl2pPr marL="457200" indent="0">
              <a:buNone/>
              <a:defRPr sz="2800"/>
            </a:lvl2pPr>
          </a:lstStyle>
          <a:p>
            <a:pPr lvl="0"/>
            <a:r>
              <a:rPr lang="en-US" noProof="0"/>
              <a:t>Billion</a:t>
            </a:r>
          </a:p>
        </p:txBody>
      </p:sp>
      <p:sp>
        <p:nvSpPr>
          <p:cNvPr id="30" name="Text Placeholder 2">
            <a:extLst>
              <a:ext uri="{FF2B5EF4-FFF2-40B4-BE49-F238E27FC236}">
                <a16:creationId xmlns:a16="http://schemas.microsoft.com/office/drawing/2014/main" id="{B48A1176-4AC8-4197-8737-21A26EC60370}"/>
              </a:ext>
            </a:extLst>
          </p:cNvPr>
          <p:cNvSpPr>
            <a:spLocks noGrp="1"/>
          </p:cNvSpPr>
          <p:nvPr>
            <p:ph type="body" idx="32" hasCustomPrompt="1"/>
          </p:nvPr>
        </p:nvSpPr>
        <p:spPr>
          <a:xfrm>
            <a:off x="4362457" y="5674484"/>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1" name="Text Placeholder 2">
            <a:extLst>
              <a:ext uri="{FF2B5EF4-FFF2-40B4-BE49-F238E27FC236}">
                <a16:creationId xmlns:a16="http://schemas.microsoft.com/office/drawing/2014/main" id="{9E48A353-E825-43A2-9268-3772DF852C93}"/>
              </a:ext>
            </a:extLst>
          </p:cNvPr>
          <p:cNvSpPr>
            <a:spLocks noGrp="1"/>
          </p:cNvSpPr>
          <p:nvPr>
            <p:ph type="body" idx="33" hasCustomPrompt="1"/>
          </p:nvPr>
        </p:nvSpPr>
        <p:spPr>
          <a:xfrm>
            <a:off x="7383566" y="5656692"/>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2" name="Text Placeholder 7">
            <a:extLst>
              <a:ext uri="{FF2B5EF4-FFF2-40B4-BE49-F238E27FC236}">
                <a16:creationId xmlns:a16="http://schemas.microsoft.com/office/drawing/2014/main" id="{289C6559-A412-4545-8BEA-9C8CF0E92D8D}"/>
              </a:ext>
            </a:extLst>
          </p:cNvPr>
          <p:cNvSpPr>
            <a:spLocks noGrp="1"/>
          </p:cNvSpPr>
          <p:nvPr>
            <p:ph type="body" sz="quarter" idx="34" hasCustomPrompt="1"/>
          </p:nvPr>
        </p:nvSpPr>
        <p:spPr>
          <a:xfrm>
            <a:off x="4602860" y="30688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33" name="Text Placeholder 7">
            <a:extLst>
              <a:ext uri="{FF2B5EF4-FFF2-40B4-BE49-F238E27FC236}">
                <a16:creationId xmlns:a16="http://schemas.microsoft.com/office/drawing/2014/main" id="{0B7BFF13-EDBB-45CE-97A5-A148A3ACA7A0}"/>
              </a:ext>
            </a:extLst>
          </p:cNvPr>
          <p:cNvSpPr>
            <a:spLocks noGrp="1"/>
          </p:cNvSpPr>
          <p:nvPr>
            <p:ph type="body" sz="quarter" idx="35" hasCustomPrompt="1"/>
          </p:nvPr>
        </p:nvSpPr>
        <p:spPr>
          <a:xfrm>
            <a:off x="7726786" y="30688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34" name="Text Placeholder 11">
            <a:extLst>
              <a:ext uri="{FF2B5EF4-FFF2-40B4-BE49-F238E27FC236}">
                <a16:creationId xmlns:a16="http://schemas.microsoft.com/office/drawing/2014/main" id="{4CFD8A3C-72E7-4646-94B5-3D08F2A9B987}"/>
              </a:ext>
            </a:extLst>
          </p:cNvPr>
          <p:cNvSpPr>
            <a:spLocks noGrp="1"/>
          </p:cNvSpPr>
          <p:nvPr>
            <p:ph type="body" sz="quarter" idx="36" hasCustomPrompt="1"/>
          </p:nvPr>
        </p:nvSpPr>
        <p:spPr>
          <a:xfrm>
            <a:off x="4703232" y="3917466"/>
            <a:ext cx="1596816" cy="430700"/>
          </a:xfrm>
        </p:spPr>
        <p:txBody>
          <a:bodyPr lIns="36000" tIns="0" rIns="0" bIns="0">
            <a:noAutofit/>
          </a:bodyPr>
          <a:lstStyle>
            <a:lvl1pPr marL="0" indent="0" algn="ctr">
              <a:buNone/>
              <a:defRPr sz="2800"/>
            </a:lvl1pPr>
            <a:lvl2pPr marL="457200" indent="0">
              <a:buNone/>
              <a:defRPr sz="2800"/>
            </a:lvl2pPr>
          </a:lstStyle>
          <a:p>
            <a:pPr lvl="0"/>
            <a:r>
              <a:rPr lang="en-US" noProof="0"/>
              <a:t>Billion</a:t>
            </a:r>
          </a:p>
        </p:txBody>
      </p:sp>
      <p:sp>
        <p:nvSpPr>
          <p:cNvPr id="35" name="Text Placeholder 11">
            <a:extLst>
              <a:ext uri="{FF2B5EF4-FFF2-40B4-BE49-F238E27FC236}">
                <a16:creationId xmlns:a16="http://schemas.microsoft.com/office/drawing/2014/main" id="{16E9923E-87D9-40DD-9F02-63A0EE936A1F}"/>
              </a:ext>
            </a:extLst>
          </p:cNvPr>
          <p:cNvSpPr>
            <a:spLocks noGrp="1"/>
          </p:cNvSpPr>
          <p:nvPr>
            <p:ph type="body" sz="quarter" idx="37" hasCustomPrompt="1"/>
          </p:nvPr>
        </p:nvSpPr>
        <p:spPr>
          <a:xfrm>
            <a:off x="7827157" y="3917466"/>
            <a:ext cx="1596816" cy="430700"/>
          </a:xfrm>
        </p:spPr>
        <p:txBody>
          <a:bodyPr lIns="36000" tIns="0" rIns="0" bIns="0">
            <a:noAutofit/>
          </a:bodyPr>
          <a:lstStyle>
            <a:lvl1pPr marL="0" indent="0" algn="ctr">
              <a:buNone/>
              <a:defRPr sz="2800"/>
            </a:lvl1pPr>
            <a:lvl2pPr marL="457200" indent="0">
              <a:buNone/>
              <a:defRPr sz="2800"/>
            </a:lvl2pPr>
          </a:lstStyle>
          <a:p>
            <a:pPr lvl="0"/>
            <a:r>
              <a:rPr lang="en-US" noProof="0"/>
              <a:t>Billion</a:t>
            </a:r>
          </a:p>
        </p:txBody>
      </p:sp>
      <p:sp>
        <p:nvSpPr>
          <p:cNvPr id="20" name="Title 1">
            <a:extLst>
              <a:ext uri="{FF2B5EF4-FFF2-40B4-BE49-F238E27FC236}">
                <a16:creationId xmlns:a16="http://schemas.microsoft.com/office/drawing/2014/main" id="{138ED511-212A-DA4E-98FC-496D7B92A73F}"/>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25" name="Text Placeholder 2">
            <a:extLst>
              <a:ext uri="{FF2B5EF4-FFF2-40B4-BE49-F238E27FC236}">
                <a16:creationId xmlns:a16="http://schemas.microsoft.com/office/drawing/2014/main" id="{53F5D1F3-7B20-844A-AD7A-66AA1CAC2557}"/>
              </a:ext>
            </a:extLst>
          </p:cNvPr>
          <p:cNvSpPr>
            <a:spLocks noGrp="1"/>
          </p:cNvSpPr>
          <p:nvPr>
            <p:ph type="body" idx="24" hasCustomPrompt="1"/>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6" name="Picture Placeholder 11">
            <a:extLst>
              <a:ext uri="{FF2B5EF4-FFF2-40B4-BE49-F238E27FC236}">
                <a16:creationId xmlns:a16="http://schemas.microsoft.com/office/drawing/2014/main" id="{48D7F0F9-4118-4257-9D45-A5772C2110D7}"/>
              </a:ext>
            </a:extLst>
          </p:cNvPr>
          <p:cNvSpPr>
            <a:spLocks noGrp="1"/>
          </p:cNvSpPr>
          <p:nvPr>
            <p:ph type="pic" sz="quarter" idx="38"/>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309106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6096000" y="2875541"/>
            <a:ext cx="5653088" cy="272491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9879EA4C-007F-4747-9533-AB392A8DB3C3}" type="datetime1">
              <a:rPr lang="en-US" noProof="0" smtClean="0"/>
              <a:t>6/4/2021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a:t>Virtual Fitting Room</a:t>
            </a:r>
            <a:endParaRPr lang="en-US" noProof="0"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4" y="1377833"/>
            <a:ext cx="9535686" cy="909018"/>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0" y="2891583"/>
            <a:ext cx="6096000" cy="272491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2" y="3278541"/>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hasCustomPrompt="1"/>
          </p:nvPr>
        </p:nvSpPr>
        <p:spPr>
          <a:xfrm>
            <a:off x="836612" y="3663631"/>
            <a:ext cx="4820533" cy="1618232"/>
          </a:xfrm>
        </p:spPr>
        <p:txBody>
          <a:bodyPr lIns="36000" tIns="0" rIns="0" bIns="0">
            <a:normAutofit/>
          </a:bodyPr>
          <a:lstStyle>
            <a:lvl1pPr marL="171450" indent="-171450">
              <a:spcBef>
                <a:spcPts val="600"/>
              </a:spcBef>
              <a:buClr>
                <a:schemeClr val="accent1">
                  <a:lumMod val="40000"/>
                  <a:lumOff val="60000"/>
                </a:schemeClr>
              </a:buClr>
              <a:buSzPct val="125000"/>
              <a:buFont typeface="Wingdings" panose="05000000000000000000" pitchFamily="2" charset="2"/>
              <a:buChar char="§"/>
              <a:defRPr sz="1400"/>
            </a:lvl1pPr>
            <a:lvl2pPr marL="628650" indent="-171450">
              <a:spcBef>
                <a:spcPts val="600"/>
              </a:spcBef>
              <a:buClr>
                <a:schemeClr val="accent1">
                  <a:lumMod val="40000"/>
                  <a:lumOff val="60000"/>
                </a:schemeClr>
              </a:buClr>
              <a:buSzPct val="125000"/>
              <a:buFont typeface="Wingdings" panose="05000000000000000000" pitchFamily="2" charset="2"/>
              <a:buChar char="§"/>
              <a:defRPr sz="1400"/>
            </a:lvl2pPr>
          </a:lstStyle>
          <a:p>
            <a:pPr lvl="0"/>
            <a:r>
              <a:rPr lang="en-US" noProof="0"/>
              <a:t>Edit Master text styles</a:t>
            </a:r>
          </a:p>
          <a:p>
            <a:pPr lvl="1"/>
            <a:r>
              <a:rPr lang="en-US" noProof="0"/>
              <a:t>Second level</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hasCustomPrompt="1"/>
          </p:nvPr>
        </p:nvSpPr>
        <p:spPr>
          <a:xfrm>
            <a:off x="6495790" y="3278541"/>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hasCustomPrompt="1"/>
          </p:nvPr>
        </p:nvSpPr>
        <p:spPr>
          <a:xfrm>
            <a:off x="6495790" y="3663631"/>
            <a:ext cx="4820533" cy="1618232"/>
          </a:xfrm>
        </p:spPr>
        <p:txBody>
          <a:bodyPr lIns="36000" tIns="0" rIns="0" bIns="0">
            <a:normAutofit/>
          </a:bodyPr>
          <a:lstStyle>
            <a:lvl1pPr marL="171450" indent="-171450">
              <a:spcBef>
                <a:spcPts val="600"/>
              </a:spcBef>
              <a:buClr>
                <a:schemeClr val="bg2">
                  <a:lumMod val="40000"/>
                  <a:lumOff val="60000"/>
                </a:schemeClr>
              </a:buClr>
              <a:buSzPct val="125000"/>
              <a:buFont typeface="Wingdings" panose="05000000000000000000" pitchFamily="2" charset="2"/>
              <a:buChar char="§"/>
              <a:defRPr sz="1400"/>
            </a:lvl1pPr>
            <a:lvl2pPr marL="628650" indent="-171450">
              <a:spcBef>
                <a:spcPts val="600"/>
              </a:spcBef>
              <a:buClr>
                <a:schemeClr val="bg2">
                  <a:lumMod val="40000"/>
                  <a:lumOff val="60000"/>
                </a:schemeClr>
              </a:buClr>
              <a:buSzPct val="125000"/>
              <a:buFont typeface="Wingdings" panose="05000000000000000000" pitchFamily="2" charset="2"/>
              <a:buChar char="§"/>
              <a:defRPr sz="1400"/>
            </a:lvl2pPr>
          </a:lstStyle>
          <a:p>
            <a:pPr lvl="0"/>
            <a:r>
              <a:rPr lang="en-US" noProof="0"/>
              <a:t>Edit Master text styles</a:t>
            </a:r>
          </a:p>
          <a:p>
            <a:pPr lvl="1"/>
            <a:r>
              <a:rPr lang="en-US" noProof="0"/>
              <a:t>Second level</a:t>
            </a:r>
          </a:p>
        </p:txBody>
      </p:sp>
      <p:sp>
        <p:nvSpPr>
          <p:cNvPr id="14"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4261833377"/>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AECFA43-CD95-4331-BDD6-DA02FC838900}"/>
              </a:ext>
            </a:extLst>
          </p:cNvPr>
          <p:cNvSpPr/>
          <p:nvPr userDrawn="1"/>
        </p:nvSpPr>
        <p:spPr>
          <a:xfrm>
            <a:off x="0" y="1426745"/>
            <a:ext cx="12192000" cy="4983480"/>
          </a:xfrm>
          <a:prstGeom prst="rect">
            <a:avLst/>
          </a:prstGeom>
          <a:gradFill>
            <a:gsLst>
              <a:gs pos="0">
                <a:schemeClr val="accent1">
                  <a:lumMod val="75000"/>
                  <a:alpha val="20000"/>
                </a:scheme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a:xfrm>
            <a:off x="10265399" y="5810623"/>
            <a:ext cx="1080000" cy="234000"/>
          </a:xfrm>
        </p:spPr>
        <p:txBody>
          <a:bodyPr/>
          <a:lstStyle/>
          <a:p>
            <a:fld id="{090C3093-2454-46D4-9F49-D3D8CAA7AF5A}" type="datetime1">
              <a:rPr lang="en-US" noProof="0" smtClean="0"/>
              <a:t>6/4/2021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a:t>Virtual Fitting Room</a:t>
            </a:r>
            <a:endParaRPr lang="en-US" noProof="0"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22" name="Picture Placeholder 11" descr="Competitors logos quadrant">
            <a:extLst>
              <a:ext uri="{FF2B5EF4-FFF2-40B4-BE49-F238E27FC236}">
                <a16:creationId xmlns:a16="http://schemas.microsoft.com/office/drawing/2014/main" id="{AA265DB5-0ACC-4872-94A9-E59194B1A497}"/>
              </a:ext>
            </a:extLst>
          </p:cNvPr>
          <p:cNvSpPr>
            <a:spLocks noGrp="1"/>
          </p:cNvSpPr>
          <p:nvPr>
            <p:ph type="pic" sz="quarter" idx="39" hasCustomPrompt="1"/>
          </p:nvPr>
        </p:nvSpPr>
        <p:spPr>
          <a:xfrm>
            <a:off x="3271215" y="2800279"/>
            <a:ext cx="1772153" cy="777240"/>
          </a:xfrm>
          <a:solidFill>
            <a:schemeClr val="bg1">
              <a:alpha val="50000"/>
            </a:schemeClr>
          </a:solidFill>
        </p:spPr>
        <p:txBody>
          <a:bodyPr anchor="ctr" anchorCtr="0">
            <a:noAutofit/>
          </a:bodyPr>
          <a:lstStyle>
            <a:lvl1pPr marL="0" indent="0" algn="ctr">
              <a:buNone/>
              <a:defRPr sz="2000" i="1"/>
            </a:lvl1pPr>
          </a:lstStyle>
          <a:p>
            <a:r>
              <a:rPr lang="en-US" noProof="0" dirty="0"/>
              <a:t>Competitor 2</a:t>
            </a:r>
          </a:p>
          <a:p>
            <a:r>
              <a:rPr lang="en-US" noProof="0" dirty="0"/>
              <a:t>Logo</a:t>
            </a:r>
          </a:p>
        </p:txBody>
      </p:sp>
      <p:sp>
        <p:nvSpPr>
          <p:cNvPr id="23" name="Picture Placeholder 11" descr="Competitors logos quadrant">
            <a:extLst>
              <a:ext uri="{FF2B5EF4-FFF2-40B4-BE49-F238E27FC236}">
                <a16:creationId xmlns:a16="http://schemas.microsoft.com/office/drawing/2014/main" id="{D93F8F87-5281-4F40-82FC-A4B985EAFE89}"/>
              </a:ext>
            </a:extLst>
          </p:cNvPr>
          <p:cNvSpPr>
            <a:spLocks noGrp="1"/>
          </p:cNvSpPr>
          <p:nvPr>
            <p:ph type="pic" sz="quarter" idx="40" hasCustomPrompt="1"/>
          </p:nvPr>
        </p:nvSpPr>
        <p:spPr>
          <a:xfrm>
            <a:off x="1366167" y="2237506"/>
            <a:ext cx="1772153" cy="777240"/>
          </a:xfrm>
          <a:solidFill>
            <a:schemeClr val="bg1">
              <a:alpha val="50000"/>
            </a:schemeClr>
          </a:solidFill>
        </p:spPr>
        <p:txBody>
          <a:bodyPr anchor="ctr" anchorCtr="0">
            <a:noAutofit/>
          </a:bodyPr>
          <a:lstStyle>
            <a:lvl1pPr marL="0" indent="0" algn="ctr">
              <a:buNone/>
              <a:defRPr sz="2000" i="1"/>
            </a:lvl1pPr>
          </a:lstStyle>
          <a:p>
            <a:r>
              <a:rPr lang="en-US" noProof="0" dirty="0"/>
              <a:t>Competitor 1</a:t>
            </a:r>
          </a:p>
          <a:p>
            <a:r>
              <a:rPr lang="en-US" noProof="0" dirty="0"/>
              <a:t>Logo</a:t>
            </a:r>
          </a:p>
        </p:txBody>
      </p:sp>
      <p:sp>
        <p:nvSpPr>
          <p:cNvPr id="24" name="Picture Placeholder 11" descr="Competitors logos quadrant">
            <a:extLst>
              <a:ext uri="{FF2B5EF4-FFF2-40B4-BE49-F238E27FC236}">
                <a16:creationId xmlns:a16="http://schemas.microsoft.com/office/drawing/2014/main" id="{DEEA12AF-CE7B-41C2-8A17-EC693ECF8C38}"/>
              </a:ext>
            </a:extLst>
          </p:cNvPr>
          <p:cNvSpPr>
            <a:spLocks noGrp="1"/>
          </p:cNvSpPr>
          <p:nvPr>
            <p:ph type="pic" sz="quarter" idx="41" hasCustomPrompt="1"/>
          </p:nvPr>
        </p:nvSpPr>
        <p:spPr>
          <a:xfrm>
            <a:off x="1872684" y="4678392"/>
            <a:ext cx="1772153" cy="777240"/>
          </a:xfrm>
          <a:solidFill>
            <a:schemeClr val="bg1">
              <a:alpha val="50000"/>
            </a:schemeClr>
          </a:solidFill>
        </p:spPr>
        <p:txBody>
          <a:bodyPr anchor="ctr" anchorCtr="0">
            <a:noAutofit/>
          </a:bodyPr>
          <a:lstStyle>
            <a:lvl1pPr marL="0" indent="0" algn="ctr">
              <a:buNone/>
              <a:defRPr sz="2000" i="1"/>
            </a:lvl1pPr>
          </a:lstStyle>
          <a:p>
            <a:r>
              <a:rPr lang="en-US" noProof="0" dirty="0"/>
              <a:t>Competitor 3</a:t>
            </a:r>
          </a:p>
          <a:p>
            <a:r>
              <a:rPr lang="en-US" noProof="0" dirty="0"/>
              <a:t>Logo</a:t>
            </a:r>
          </a:p>
        </p:txBody>
      </p:sp>
      <p:sp>
        <p:nvSpPr>
          <p:cNvPr id="25" name="Picture Placeholder 11" descr="Competitors logos quadrant">
            <a:extLst>
              <a:ext uri="{FF2B5EF4-FFF2-40B4-BE49-F238E27FC236}">
                <a16:creationId xmlns:a16="http://schemas.microsoft.com/office/drawing/2014/main" id="{5F18F8B8-2496-4093-BFC7-531592943EB3}"/>
              </a:ext>
            </a:extLst>
          </p:cNvPr>
          <p:cNvSpPr>
            <a:spLocks noGrp="1"/>
          </p:cNvSpPr>
          <p:nvPr>
            <p:ph type="pic" sz="quarter" idx="42" hasCustomPrompt="1"/>
          </p:nvPr>
        </p:nvSpPr>
        <p:spPr>
          <a:xfrm>
            <a:off x="6636591" y="2856931"/>
            <a:ext cx="1772153" cy="777240"/>
          </a:xfrm>
          <a:solidFill>
            <a:schemeClr val="bg1">
              <a:alpha val="50000"/>
            </a:schemeClr>
          </a:solidFill>
        </p:spPr>
        <p:txBody>
          <a:bodyPr anchor="ctr" anchorCtr="0">
            <a:noAutofit/>
          </a:bodyPr>
          <a:lstStyle>
            <a:lvl1pPr marL="0" indent="0" algn="ctr">
              <a:buNone/>
              <a:defRPr sz="2000" i="1"/>
            </a:lvl1pPr>
          </a:lstStyle>
          <a:p>
            <a:r>
              <a:rPr lang="en-US" noProof="0" dirty="0"/>
              <a:t>Competitor 4</a:t>
            </a:r>
          </a:p>
          <a:p>
            <a:r>
              <a:rPr lang="en-US" noProof="0" dirty="0"/>
              <a:t>Logo</a:t>
            </a:r>
          </a:p>
        </p:txBody>
      </p:sp>
      <p:sp>
        <p:nvSpPr>
          <p:cNvPr id="28" name="Picture Placeholder 11" descr="Competitors logos quadrant">
            <a:extLst>
              <a:ext uri="{FF2B5EF4-FFF2-40B4-BE49-F238E27FC236}">
                <a16:creationId xmlns:a16="http://schemas.microsoft.com/office/drawing/2014/main" id="{7FA1C20D-8A7C-4FF1-8DFB-ECACC4C2BC63}"/>
              </a:ext>
            </a:extLst>
          </p:cNvPr>
          <p:cNvSpPr>
            <a:spLocks noGrp="1"/>
          </p:cNvSpPr>
          <p:nvPr>
            <p:ph type="pic" sz="quarter" idx="43" hasCustomPrompt="1"/>
          </p:nvPr>
        </p:nvSpPr>
        <p:spPr>
          <a:xfrm>
            <a:off x="6458028" y="4783318"/>
            <a:ext cx="1772153" cy="777240"/>
          </a:xfrm>
          <a:solidFill>
            <a:schemeClr val="bg1">
              <a:alpha val="50000"/>
            </a:schemeClr>
          </a:solidFill>
        </p:spPr>
        <p:txBody>
          <a:bodyPr anchor="ctr" anchorCtr="0">
            <a:noAutofit/>
          </a:bodyPr>
          <a:lstStyle>
            <a:lvl1pPr marL="0" indent="0" algn="ctr">
              <a:buNone/>
              <a:defRPr sz="2000" i="1"/>
            </a:lvl1pPr>
          </a:lstStyle>
          <a:p>
            <a:r>
              <a:rPr lang="en-US" noProof="0" dirty="0"/>
              <a:t>Competitor 5</a:t>
            </a:r>
          </a:p>
          <a:p>
            <a:r>
              <a:rPr lang="en-US" noProof="0" dirty="0"/>
              <a:t>Logo</a:t>
            </a:r>
          </a:p>
        </p:txBody>
      </p:sp>
      <p:sp>
        <p:nvSpPr>
          <p:cNvPr id="29" name="Picture Placeholder 11" descr="Competitors logos quadrant">
            <a:extLst>
              <a:ext uri="{FF2B5EF4-FFF2-40B4-BE49-F238E27FC236}">
                <a16:creationId xmlns:a16="http://schemas.microsoft.com/office/drawing/2014/main" id="{62CD1D6A-EBAA-473C-A87B-407D209FA4F0}"/>
              </a:ext>
            </a:extLst>
          </p:cNvPr>
          <p:cNvSpPr>
            <a:spLocks noGrp="1"/>
          </p:cNvSpPr>
          <p:nvPr>
            <p:ph type="pic" sz="quarter" idx="44" hasCustomPrompt="1"/>
          </p:nvPr>
        </p:nvSpPr>
        <p:spPr>
          <a:xfrm>
            <a:off x="9155216" y="4546154"/>
            <a:ext cx="1772153" cy="777240"/>
          </a:xfrm>
          <a:solidFill>
            <a:schemeClr val="bg1">
              <a:alpha val="50000"/>
            </a:schemeClr>
          </a:solidFill>
        </p:spPr>
        <p:txBody>
          <a:bodyPr anchor="ctr" anchorCtr="0">
            <a:noAutofit/>
          </a:bodyPr>
          <a:lstStyle>
            <a:lvl1pPr marL="0" indent="0" algn="ctr">
              <a:buNone/>
              <a:defRPr sz="2000" i="1"/>
            </a:lvl1pPr>
          </a:lstStyle>
          <a:p>
            <a:r>
              <a:rPr lang="en-US" noProof="0" dirty="0"/>
              <a:t>Competitor 6</a:t>
            </a:r>
          </a:p>
          <a:p>
            <a:r>
              <a:rPr lang="en-US" noProof="0" dirty="0"/>
              <a:t>Logo</a:t>
            </a:r>
          </a:p>
        </p:txBody>
      </p:sp>
      <p:sp>
        <p:nvSpPr>
          <p:cNvPr id="33" name="Text Placeholder 7">
            <a:extLst>
              <a:ext uri="{FF2B5EF4-FFF2-40B4-BE49-F238E27FC236}">
                <a16:creationId xmlns:a16="http://schemas.microsoft.com/office/drawing/2014/main" id="{07B05968-4C1C-466A-8E74-060D9E16DA9F}"/>
              </a:ext>
            </a:extLst>
          </p:cNvPr>
          <p:cNvSpPr>
            <a:spLocks noGrp="1"/>
          </p:cNvSpPr>
          <p:nvPr>
            <p:ph type="body" sz="quarter" idx="46" hasCustomPrompt="1"/>
          </p:nvPr>
        </p:nvSpPr>
        <p:spPr>
          <a:xfrm>
            <a:off x="836613" y="3922337"/>
            <a:ext cx="2741612" cy="248888"/>
          </a:xfrm>
        </p:spPr>
        <p:txBody>
          <a:bodyPr>
            <a:noAutofit/>
          </a:bodyPr>
          <a:lstStyle>
            <a:lvl1pPr marL="0" indent="0">
              <a:buNone/>
              <a:defRPr sz="1200" b="1"/>
            </a:lvl1pPr>
            <a:lvl2pPr marL="457200" indent="0">
              <a:buNone/>
              <a:defRPr sz="1200" b="1"/>
            </a:lvl2pPr>
            <a:lvl3pPr>
              <a:defRPr sz="1200" b="1"/>
            </a:lvl3pPr>
            <a:lvl4pPr>
              <a:defRPr sz="1200" b="1"/>
            </a:lvl4pPr>
            <a:lvl5pPr>
              <a:defRPr sz="1200" b="1"/>
            </a:lvl5pPr>
          </a:lstStyle>
          <a:p>
            <a:pPr lvl="0"/>
            <a:r>
              <a:rPr lang="en-US" noProof="0"/>
              <a:t>More expensive</a:t>
            </a:r>
          </a:p>
        </p:txBody>
      </p:sp>
      <p:cxnSp>
        <p:nvCxnSpPr>
          <p:cNvPr id="34" name="Straight Arrow Connector 33">
            <a:extLst>
              <a:ext uri="{FF2B5EF4-FFF2-40B4-BE49-F238E27FC236}">
                <a16:creationId xmlns:a16="http://schemas.microsoft.com/office/drawing/2014/main" id="{0A0E78D4-0FC2-422B-8A0E-4B77C857682A}"/>
              </a:ext>
            </a:extLst>
          </p:cNvPr>
          <p:cNvCxnSpPr/>
          <p:nvPr userDrawn="1"/>
        </p:nvCxnSpPr>
        <p:spPr>
          <a:xfrm>
            <a:off x="943519" y="3858087"/>
            <a:ext cx="103320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0420273-FFF6-4145-952E-E1EC3C641A90}"/>
              </a:ext>
            </a:extLst>
          </p:cNvPr>
          <p:cNvCxnSpPr>
            <a:cxnSpLocks/>
          </p:cNvCxnSpPr>
          <p:nvPr userDrawn="1"/>
        </p:nvCxnSpPr>
        <p:spPr>
          <a:xfrm rot="16200000">
            <a:off x="4162800" y="3876719"/>
            <a:ext cx="38664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Picture Placeholder 14">
            <a:extLst>
              <a:ext uri="{FF2B5EF4-FFF2-40B4-BE49-F238E27FC236}">
                <a16:creationId xmlns:a16="http://schemas.microsoft.com/office/drawing/2014/main" id="{D916D7D1-7F63-4867-9C6C-31228BEAC6CB}"/>
              </a:ext>
            </a:extLst>
          </p:cNvPr>
          <p:cNvSpPr>
            <a:spLocks noGrp="1"/>
          </p:cNvSpPr>
          <p:nvPr>
            <p:ph type="pic" sz="quarter" idx="14"/>
          </p:nvPr>
        </p:nvSpPr>
        <p:spPr>
          <a:xfrm>
            <a:off x="9464329" y="2259757"/>
            <a:ext cx="1463040" cy="987552"/>
          </a:xfrm>
          <a:solidFill>
            <a:schemeClr val="bg1">
              <a:alpha val="50000"/>
            </a:schemeClr>
          </a:solidFill>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39" name="Text Placeholder 7">
            <a:extLst>
              <a:ext uri="{FF2B5EF4-FFF2-40B4-BE49-F238E27FC236}">
                <a16:creationId xmlns:a16="http://schemas.microsoft.com/office/drawing/2014/main" id="{43D1C529-2673-461C-AD18-9EDFAA659C0F}"/>
              </a:ext>
            </a:extLst>
          </p:cNvPr>
          <p:cNvSpPr>
            <a:spLocks noGrp="1"/>
          </p:cNvSpPr>
          <p:nvPr>
            <p:ph type="body" sz="quarter" idx="47" hasCustomPrompt="1"/>
          </p:nvPr>
        </p:nvSpPr>
        <p:spPr>
          <a:xfrm>
            <a:off x="8601699" y="3922337"/>
            <a:ext cx="2741612" cy="248888"/>
          </a:xfrm>
        </p:spPr>
        <p:txBody>
          <a:bodyPr>
            <a:noAutofit/>
          </a:bodyPr>
          <a:lstStyle>
            <a:lvl1pPr marL="0" indent="0" algn="r">
              <a:buNone/>
              <a:defRPr sz="1200" b="1"/>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40" name="Text Placeholder 7">
            <a:extLst>
              <a:ext uri="{FF2B5EF4-FFF2-40B4-BE49-F238E27FC236}">
                <a16:creationId xmlns:a16="http://schemas.microsoft.com/office/drawing/2014/main" id="{5900A478-228D-4DD3-985B-4DF3CC82896C}"/>
              </a:ext>
            </a:extLst>
          </p:cNvPr>
          <p:cNvSpPr>
            <a:spLocks noGrp="1"/>
          </p:cNvSpPr>
          <p:nvPr>
            <p:ph type="body" sz="quarter" idx="48" hasCustomPrompt="1"/>
          </p:nvPr>
        </p:nvSpPr>
        <p:spPr>
          <a:xfrm>
            <a:off x="4718845" y="5880592"/>
            <a:ext cx="2741612" cy="248888"/>
          </a:xfrm>
        </p:spPr>
        <p:txBody>
          <a:bodyPr>
            <a:noAutofit/>
          </a:bodyPr>
          <a:lstStyle>
            <a:lvl1pPr marL="0" indent="0" algn="ctr">
              <a:buNone/>
              <a:defRPr sz="1200" b="1"/>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42" name="Text Placeholder 7">
            <a:extLst>
              <a:ext uri="{FF2B5EF4-FFF2-40B4-BE49-F238E27FC236}">
                <a16:creationId xmlns:a16="http://schemas.microsoft.com/office/drawing/2014/main" id="{34D00100-49AA-43BE-AF2F-0E9CEC49EAC1}"/>
              </a:ext>
            </a:extLst>
          </p:cNvPr>
          <p:cNvSpPr>
            <a:spLocks noGrp="1"/>
          </p:cNvSpPr>
          <p:nvPr>
            <p:ph type="body" sz="quarter" idx="49" hasCustomPrompt="1"/>
          </p:nvPr>
        </p:nvSpPr>
        <p:spPr>
          <a:xfrm>
            <a:off x="4731544" y="1640745"/>
            <a:ext cx="2741612" cy="248888"/>
          </a:xfrm>
        </p:spPr>
        <p:txBody>
          <a:bodyPr>
            <a:noAutofit/>
          </a:bodyPr>
          <a:lstStyle>
            <a:lvl1pPr marL="0" indent="0" algn="ctr">
              <a:buNone/>
              <a:defRPr sz="1200" b="1"/>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21"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
        <p:nvSpPr>
          <p:cNvPr id="26"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Tree>
    <p:extLst>
      <p:ext uri="{BB962C8B-B14F-4D97-AF65-F5344CB8AC3E}">
        <p14:creationId xmlns:p14="http://schemas.microsoft.com/office/powerpoint/2010/main" val="355912335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7975092" y="1805693"/>
            <a:ext cx="3758184" cy="4617720"/>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7684F357-0C41-471E-A413-4D42ADE55B12}"/>
              </a:ext>
            </a:extLst>
          </p:cNvPr>
          <p:cNvSpPr/>
          <p:nvPr userDrawn="1"/>
        </p:nvSpPr>
        <p:spPr>
          <a:xfrm>
            <a:off x="458724" y="2582933"/>
            <a:ext cx="3758184" cy="3840480"/>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4216908" y="2171453"/>
            <a:ext cx="3758184" cy="425196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8210D318-9E65-4623-8485-62656824E699}" type="datetime1">
              <a:rPr lang="en-US" noProof="0" smtClean="0"/>
              <a:t>6/4/2021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a:t>Virtual Fitting Room</a:t>
            </a:r>
            <a:endParaRPr lang="en-US" noProof="0"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3" y="2954554"/>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hasCustomPrompt="1"/>
          </p:nvPr>
        </p:nvSpPr>
        <p:spPr>
          <a:xfrm>
            <a:off x="836613" y="3339644"/>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noProof="0"/>
              <a:t>Edit Master text styles</a:t>
            </a:r>
          </a:p>
        </p:txBody>
      </p:sp>
      <p:sp>
        <p:nvSpPr>
          <p:cNvPr id="23" name="Text Placeholder 2">
            <a:extLst>
              <a:ext uri="{FF2B5EF4-FFF2-40B4-BE49-F238E27FC236}">
                <a16:creationId xmlns:a16="http://schemas.microsoft.com/office/drawing/2014/main" id="{D09F31D3-FC19-4A61-A915-5F11C6F7EBD8}"/>
              </a:ext>
            </a:extLst>
          </p:cNvPr>
          <p:cNvSpPr>
            <a:spLocks noGrp="1"/>
          </p:cNvSpPr>
          <p:nvPr>
            <p:ph type="body" idx="27" hasCustomPrompt="1"/>
          </p:nvPr>
        </p:nvSpPr>
        <p:spPr>
          <a:xfrm>
            <a:off x="8356757" y="2078801"/>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4" name="Text Placeholder 11">
            <a:extLst>
              <a:ext uri="{FF2B5EF4-FFF2-40B4-BE49-F238E27FC236}">
                <a16:creationId xmlns:a16="http://schemas.microsoft.com/office/drawing/2014/main" id="{6AA97C78-ABC3-4559-8EFA-1F24C3A6E3FE}"/>
              </a:ext>
            </a:extLst>
          </p:cNvPr>
          <p:cNvSpPr>
            <a:spLocks noGrp="1"/>
          </p:cNvSpPr>
          <p:nvPr>
            <p:ph type="body" sz="quarter" idx="28" hasCustomPrompt="1"/>
          </p:nvPr>
        </p:nvSpPr>
        <p:spPr>
          <a:xfrm>
            <a:off x="8356757" y="2463891"/>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noProof="0"/>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hasCustomPrompt="1"/>
          </p:nvPr>
        </p:nvSpPr>
        <p:spPr>
          <a:xfrm>
            <a:off x="4594797" y="2512808"/>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hasCustomPrompt="1"/>
          </p:nvPr>
        </p:nvSpPr>
        <p:spPr>
          <a:xfrm>
            <a:off x="4594797" y="2897898"/>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noProof="0"/>
              <a:t>Edit Master text styles</a:t>
            </a:r>
          </a:p>
        </p:txBody>
      </p:sp>
      <p:sp>
        <p:nvSpPr>
          <p:cNvPr id="28" name="Text Placeholder 11">
            <a:extLst>
              <a:ext uri="{FF2B5EF4-FFF2-40B4-BE49-F238E27FC236}">
                <a16:creationId xmlns:a16="http://schemas.microsoft.com/office/drawing/2014/main" id="{A49833F3-6413-44EC-8040-149163251707}"/>
              </a:ext>
            </a:extLst>
          </p:cNvPr>
          <p:cNvSpPr>
            <a:spLocks noGrp="1"/>
          </p:cNvSpPr>
          <p:nvPr>
            <p:ph type="body" sz="quarter" idx="32" hasCustomPrompt="1"/>
          </p:nvPr>
        </p:nvSpPr>
        <p:spPr>
          <a:xfrm>
            <a:off x="836613" y="3750523"/>
            <a:ext cx="2992278" cy="2175910"/>
          </a:xfrm>
        </p:spPr>
        <p:txBody>
          <a:bodyPr lIns="36000" tIns="0" rIns="0" bIns="0">
            <a:noAutofit/>
          </a:bodyPr>
          <a:lstStyle>
            <a:lvl1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1pPr>
            <a:lvl2pPr marL="452438" indent="-28575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2pPr>
            <a:lvl3pPr marL="452438" indent="-285750">
              <a:defRPr lang="en-US" sz="1400" kern="1200" dirty="0">
                <a:solidFill>
                  <a:schemeClr val="tx1"/>
                </a:solidFill>
                <a:latin typeface="+mn-lt"/>
                <a:ea typeface="+mn-ea"/>
                <a:cs typeface="+mn-cs"/>
              </a:defRPr>
            </a:lvl3pPr>
          </a:lstStyle>
          <a:p>
            <a:pPr lvl="0"/>
            <a:r>
              <a:rPr lang="en-US" noProof="0"/>
              <a:t>Edit Master text styles</a:t>
            </a:r>
          </a:p>
          <a:p>
            <a:pPr lvl="1"/>
            <a:r>
              <a:rPr lang="en-US" noProof="0"/>
              <a:t>Second level</a:t>
            </a:r>
          </a:p>
        </p:txBody>
      </p:sp>
      <p:sp>
        <p:nvSpPr>
          <p:cNvPr id="29" name="Text Placeholder 11">
            <a:extLst>
              <a:ext uri="{FF2B5EF4-FFF2-40B4-BE49-F238E27FC236}">
                <a16:creationId xmlns:a16="http://schemas.microsoft.com/office/drawing/2014/main" id="{CED92B51-6B31-41E1-908C-1D392F31AA4C}"/>
              </a:ext>
            </a:extLst>
          </p:cNvPr>
          <p:cNvSpPr>
            <a:spLocks noGrp="1"/>
          </p:cNvSpPr>
          <p:nvPr>
            <p:ph type="body" sz="quarter" idx="33" hasCustomPrompt="1"/>
          </p:nvPr>
        </p:nvSpPr>
        <p:spPr>
          <a:xfrm>
            <a:off x="8356757" y="2874770"/>
            <a:ext cx="2992278" cy="2175910"/>
          </a:xfrm>
        </p:spPr>
        <p:txBody>
          <a:bodyPr lIns="36000" tIns="0" rIns="0" bIns="0">
            <a:noAutofit/>
          </a:bodyPr>
          <a:lstStyle>
            <a:lvl1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1pPr>
            <a:lvl2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2pPr>
            <a:lvl3pPr marL="395288" indent="-228600">
              <a:buClr>
                <a:schemeClr val="bg2">
                  <a:lumMod val="40000"/>
                  <a:lumOff val="60000"/>
                </a:schemeClr>
              </a:buClr>
              <a:buSzPct val="100000"/>
              <a:buFont typeface="Wingdings" panose="05000000000000000000" pitchFamily="2" charset="2"/>
              <a:buChar char="§"/>
              <a:defRPr sz="1400"/>
            </a:lvl3pPr>
          </a:lstStyle>
          <a:p>
            <a:pPr lvl="0"/>
            <a:r>
              <a:rPr lang="en-US" noProof="0"/>
              <a:t>Edit Master text styles</a:t>
            </a:r>
          </a:p>
          <a:p>
            <a:pPr lvl="1"/>
            <a:r>
              <a:rPr lang="en-US" noProof="0"/>
              <a:t>Second level</a:t>
            </a:r>
          </a:p>
        </p:txBody>
      </p:sp>
      <p:sp>
        <p:nvSpPr>
          <p:cNvPr id="30" name="Text Placeholder 11">
            <a:extLst>
              <a:ext uri="{FF2B5EF4-FFF2-40B4-BE49-F238E27FC236}">
                <a16:creationId xmlns:a16="http://schemas.microsoft.com/office/drawing/2014/main" id="{521B8C30-3AD9-43DC-A76C-342C3CD53A26}"/>
              </a:ext>
            </a:extLst>
          </p:cNvPr>
          <p:cNvSpPr>
            <a:spLocks noGrp="1"/>
          </p:cNvSpPr>
          <p:nvPr>
            <p:ph type="body" sz="quarter" idx="34" hasCustomPrompt="1"/>
          </p:nvPr>
        </p:nvSpPr>
        <p:spPr>
          <a:xfrm>
            <a:off x="4594797" y="3308777"/>
            <a:ext cx="2992278" cy="2175910"/>
          </a:xfrm>
        </p:spPr>
        <p:txBody>
          <a:bodyPr lIns="36000" tIns="0" rIns="0" bIns="0">
            <a:noAutofit/>
          </a:bodyPr>
          <a:lstStyle>
            <a:lvl1pPr marL="180000" indent="-180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339725" indent="-179388">
              <a:spcBef>
                <a:spcPts val="600"/>
              </a:spcBef>
              <a:buClr>
                <a:schemeClr val="accent1">
                  <a:lumMod val="40000"/>
                  <a:lumOff val="60000"/>
                </a:schemeClr>
              </a:buClr>
              <a:buSzPct val="100000"/>
              <a:buFont typeface="Wingdings" panose="05000000000000000000" pitchFamily="2" charset="2"/>
              <a:buChar char="§"/>
              <a:defRPr sz="1400">
                <a:solidFill>
                  <a:schemeClr val="tx1"/>
                </a:solidFill>
              </a:defRPr>
            </a:lvl2pPr>
          </a:lstStyle>
          <a:p>
            <a:pPr lvl="0"/>
            <a:r>
              <a:rPr lang="en-US" noProof="0"/>
              <a:t>Edit Master text styles</a:t>
            </a:r>
          </a:p>
          <a:p>
            <a:pPr lvl="1"/>
            <a:r>
              <a:rPr lang="en-US" noProof="0"/>
              <a:t>Second level</a:t>
            </a:r>
          </a:p>
        </p:txBody>
      </p:sp>
      <p:sp>
        <p:nvSpPr>
          <p:cNvPr id="22" name="Title 1">
            <a:extLst>
              <a:ext uri="{FF2B5EF4-FFF2-40B4-BE49-F238E27FC236}">
                <a16:creationId xmlns:a16="http://schemas.microsoft.com/office/drawing/2014/main" id="{7BF6E52A-5DC5-8A44-8397-829FF33C5A6F}"/>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25" name="Text Placeholder 2">
            <a:extLst>
              <a:ext uri="{FF2B5EF4-FFF2-40B4-BE49-F238E27FC236}">
                <a16:creationId xmlns:a16="http://schemas.microsoft.com/office/drawing/2014/main" id="{CE3B0746-B135-6943-B0F2-D32EF8E8B428}"/>
              </a:ext>
            </a:extLst>
          </p:cNvPr>
          <p:cNvSpPr>
            <a:spLocks noGrp="1"/>
          </p:cNvSpPr>
          <p:nvPr>
            <p:ph type="body" idx="24" hasCustomPrompt="1"/>
          </p:nvPr>
        </p:nvSpPr>
        <p:spPr>
          <a:xfrm>
            <a:off x="836614" y="1377833"/>
            <a:ext cx="9535686" cy="489694"/>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1"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76802151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5102CCDF-4906-4A44-B12D-14C4A2F71A8C}" type="datetime1">
              <a:rPr lang="en-US" noProof="0" smtClean="0"/>
              <a:t>6/4/2021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a:t>Virtual Fitting Room</a:t>
            </a:r>
            <a:endParaRPr lang="en-US" noProof="0"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4" y="1377833"/>
            <a:ext cx="9535686" cy="693014"/>
          </a:xfrm>
        </p:spPr>
        <p:txBody>
          <a:bodyPr lIns="36000" tIns="0" rIns="0" bIns="0">
            <a:normAutofit/>
          </a:bodyPr>
          <a:lstStyle>
            <a:lvl1pPr marL="0" indent="0" algn="l">
              <a:buFont typeface="Arial" panose="020B0604020202020204" pitchFamily="34" charse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2" y="2323804"/>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hasCustomPrompt="1"/>
          </p:nvPr>
        </p:nvSpPr>
        <p:spPr>
          <a:xfrm>
            <a:off x="6495790" y="2323804"/>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Content Placeholder 7">
            <a:extLst>
              <a:ext uri="{FF2B5EF4-FFF2-40B4-BE49-F238E27FC236}">
                <a16:creationId xmlns:a16="http://schemas.microsoft.com/office/drawing/2014/main" id="{0314D5FA-EBD7-472E-9864-D76743BAB4DF}"/>
              </a:ext>
            </a:extLst>
          </p:cNvPr>
          <p:cNvSpPr>
            <a:spLocks noGrp="1"/>
          </p:cNvSpPr>
          <p:nvPr>
            <p:ph sz="quarter" idx="31" hasCustomPrompt="1"/>
          </p:nvPr>
        </p:nvSpPr>
        <p:spPr>
          <a:xfrm>
            <a:off x="836613" y="2811998"/>
            <a:ext cx="4821237" cy="2660650"/>
          </a:xfrm>
        </p:spPr>
        <p:txBody>
          <a:bodyPr lIns="36000" tIns="0" rIns="0" bIns="0">
            <a:normAutofit/>
          </a:bodyPr>
          <a:lstStyle>
            <a:lvl1pPr marL="0" indent="0" algn="l">
              <a:buNone/>
              <a:defRPr sz="2000"/>
            </a:lvl1pPr>
            <a:lvl2pPr marL="457200" indent="0" algn="l">
              <a:buNone/>
              <a:defRPr sz="1800"/>
            </a:lvl2pPr>
          </a:lstStyle>
          <a:p>
            <a:pPr lvl="0"/>
            <a:r>
              <a:rPr lang="en-US" noProof="0"/>
              <a:t>Edit Master text styles</a:t>
            </a:r>
          </a:p>
          <a:p>
            <a:pPr lvl="1"/>
            <a:r>
              <a:rPr lang="en-US" noProof="0"/>
              <a:t>Second level</a:t>
            </a:r>
          </a:p>
        </p:txBody>
      </p:sp>
      <p:sp>
        <p:nvSpPr>
          <p:cNvPr id="16" name="Content Placeholder 7">
            <a:extLst>
              <a:ext uri="{FF2B5EF4-FFF2-40B4-BE49-F238E27FC236}">
                <a16:creationId xmlns:a16="http://schemas.microsoft.com/office/drawing/2014/main" id="{BA129CFA-D87C-494E-9E6D-E317C4D157EB}"/>
              </a:ext>
            </a:extLst>
          </p:cNvPr>
          <p:cNvSpPr>
            <a:spLocks noGrp="1"/>
          </p:cNvSpPr>
          <p:nvPr>
            <p:ph sz="quarter" idx="32" hasCustomPrompt="1"/>
          </p:nvPr>
        </p:nvSpPr>
        <p:spPr>
          <a:xfrm>
            <a:off x="6495086" y="2811998"/>
            <a:ext cx="4821237" cy="2660650"/>
          </a:xfrm>
        </p:spPr>
        <p:txBody>
          <a:bodyPr lIns="36000" tIns="0" rIns="0" bIns="0">
            <a:normAutofit/>
          </a:bodyPr>
          <a:lstStyle>
            <a:lvl1pPr marL="0" indent="0" algn="l">
              <a:buNone/>
              <a:defRPr sz="2000"/>
            </a:lvl1pPr>
            <a:lvl2pPr marL="457200" indent="0" algn="l">
              <a:buNone/>
              <a:defRPr sz="1800"/>
            </a:lvl2pPr>
          </a:lstStyle>
          <a:p>
            <a:pPr lvl="0"/>
            <a:r>
              <a:rPr lang="en-US" noProof="0"/>
              <a:t>Edit Master text styles</a:t>
            </a:r>
          </a:p>
          <a:p>
            <a:pPr lvl="1"/>
            <a:r>
              <a:rPr lang="en-US" noProof="0"/>
              <a:t>Second level</a:t>
            </a:r>
          </a:p>
        </p:txBody>
      </p:sp>
      <p:sp>
        <p:nvSpPr>
          <p:cNvPr id="1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72604770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20EF9D-83C9-45F8-AAA9-A9768470F99F}"/>
              </a:ext>
            </a:extLst>
          </p:cNvPr>
          <p:cNvSpPr/>
          <p:nvPr userDrawn="1"/>
        </p:nvSpPr>
        <p:spPr>
          <a:xfrm>
            <a:off x="0" y="2230316"/>
            <a:ext cx="12192000" cy="3346704"/>
          </a:xfrm>
          <a:prstGeom prst="rect">
            <a:avLst/>
          </a:prstGeom>
          <a:gradFill>
            <a:gsLst>
              <a:gs pos="100000">
                <a:schemeClr val="accent1">
                  <a:lumMod val="75000"/>
                  <a:alpha val="20000"/>
                </a:schemeClr>
              </a:gs>
              <a:gs pos="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D5BEBAA7-7869-4361-BED7-64F795990D6D}" type="datetime1">
              <a:rPr lang="en-US" noProof="0" smtClean="0"/>
              <a:t>6/4/2021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a:t>Virtual Fitting Room</a:t>
            </a:r>
            <a:endParaRPr lang="en-US" noProof="0"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4" y="1377833"/>
            <a:ext cx="9535686" cy="61888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4"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hasCustomPrompt="1"/>
          </p:nvPr>
        </p:nvSpPr>
        <p:spPr>
          <a:xfrm>
            <a:off x="836614"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noProof="0"/>
              <a:t>Edit Master text styles</a:t>
            </a:r>
          </a:p>
          <a:p>
            <a:pPr lvl="1"/>
            <a:r>
              <a:rPr lang="en-US" noProof="0"/>
              <a:t>Second level</a:t>
            </a:r>
          </a:p>
        </p:txBody>
      </p:sp>
      <p:sp>
        <p:nvSpPr>
          <p:cNvPr id="16" name="Text Placeholder 7">
            <a:extLst>
              <a:ext uri="{FF2B5EF4-FFF2-40B4-BE49-F238E27FC236}">
                <a16:creationId xmlns:a16="http://schemas.microsoft.com/office/drawing/2014/main" id="{EEAB0330-0960-495D-9FAC-850DB0CAFFE5}"/>
              </a:ext>
            </a:extLst>
          </p:cNvPr>
          <p:cNvSpPr>
            <a:spLocks noGrp="1"/>
          </p:cNvSpPr>
          <p:nvPr>
            <p:ph type="body" sz="quarter" idx="25" hasCustomPrompt="1"/>
          </p:nvPr>
        </p:nvSpPr>
        <p:spPr>
          <a:xfrm>
            <a:off x="836614"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20XX</a:t>
            </a:r>
          </a:p>
        </p:txBody>
      </p:sp>
      <p:sp>
        <p:nvSpPr>
          <p:cNvPr id="19" name="Text Placeholder 2">
            <a:extLst>
              <a:ext uri="{FF2B5EF4-FFF2-40B4-BE49-F238E27FC236}">
                <a16:creationId xmlns:a16="http://schemas.microsoft.com/office/drawing/2014/main" id="{91323B59-309B-4779-B127-7711E7D88F11}"/>
              </a:ext>
            </a:extLst>
          </p:cNvPr>
          <p:cNvSpPr>
            <a:spLocks noGrp="1"/>
          </p:cNvSpPr>
          <p:nvPr>
            <p:ph type="body" idx="32" hasCustomPrompt="1"/>
          </p:nvPr>
        </p:nvSpPr>
        <p:spPr>
          <a:xfrm>
            <a:off x="836614"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8" name="Rectangle 7">
            <a:extLst>
              <a:ext uri="{FF2B5EF4-FFF2-40B4-BE49-F238E27FC236}">
                <a16:creationId xmlns:a16="http://schemas.microsoft.com/office/drawing/2014/main" id="{AA57E6D8-B21E-4D49-AF8E-C735B517506B}"/>
              </a:ext>
            </a:extLst>
          </p:cNvPr>
          <p:cNvSpPr/>
          <p:nvPr userDrawn="1"/>
        </p:nvSpPr>
        <p:spPr>
          <a:xfrm>
            <a:off x="0" y="3623709"/>
            <a:ext cx="12192000" cy="54864"/>
          </a:xfrm>
          <a:prstGeom prst="rect">
            <a:avLst/>
          </a:prstGeom>
          <a:gradFill>
            <a:gsLst>
              <a:gs pos="100000">
                <a:srgbClr val="6D3B4F"/>
              </a:gs>
              <a:gs pos="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1" name="Oval 10">
            <a:extLst>
              <a:ext uri="{FF2B5EF4-FFF2-40B4-BE49-F238E27FC236}">
                <a16:creationId xmlns:a16="http://schemas.microsoft.com/office/drawing/2014/main" id="{02CECCEB-7C61-48C7-8F81-9ECE7ABA9E67}"/>
              </a:ext>
            </a:extLst>
          </p:cNvPr>
          <p:cNvSpPr/>
          <p:nvPr userDrawn="1"/>
        </p:nvSpPr>
        <p:spPr>
          <a:xfrm>
            <a:off x="852661"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3" name="Text Placeholder 2">
            <a:extLst>
              <a:ext uri="{FF2B5EF4-FFF2-40B4-BE49-F238E27FC236}">
                <a16:creationId xmlns:a16="http://schemas.microsoft.com/office/drawing/2014/main" id="{397F8095-EAF8-4F5A-B2A6-0476B8D2EAF0}"/>
              </a:ext>
            </a:extLst>
          </p:cNvPr>
          <p:cNvSpPr>
            <a:spLocks noGrp="1"/>
          </p:cNvSpPr>
          <p:nvPr>
            <p:ph type="body" idx="33" hasCustomPrompt="1"/>
          </p:nvPr>
        </p:nvSpPr>
        <p:spPr>
          <a:xfrm>
            <a:off x="9588108"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4" name="Text Placeholder 11">
            <a:extLst>
              <a:ext uri="{FF2B5EF4-FFF2-40B4-BE49-F238E27FC236}">
                <a16:creationId xmlns:a16="http://schemas.microsoft.com/office/drawing/2014/main" id="{FB58FA02-066D-4A4D-BFEA-4ABCF3B550BE}"/>
              </a:ext>
            </a:extLst>
          </p:cNvPr>
          <p:cNvSpPr>
            <a:spLocks noGrp="1"/>
          </p:cNvSpPr>
          <p:nvPr>
            <p:ph type="body" sz="quarter" idx="34" hasCustomPrompt="1"/>
          </p:nvPr>
        </p:nvSpPr>
        <p:spPr>
          <a:xfrm>
            <a:off x="9588108"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noProof="0"/>
              <a:t>Edit Master text styles</a:t>
            </a:r>
          </a:p>
          <a:p>
            <a:pPr lvl="1"/>
            <a:r>
              <a:rPr lang="en-US" noProof="0"/>
              <a:t>Second level</a:t>
            </a:r>
          </a:p>
        </p:txBody>
      </p:sp>
      <p:sp>
        <p:nvSpPr>
          <p:cNvPr id="25" name="Text Placeholder 7">
            <a:extLst>
              <a:ext uri="{FF2B5EF4-FFF2-40B4-BE49-F238E27FC236}">
                <a16:creationId xmlns:a16="http://schemas.microsoft.com/office/drawing/2014/main" id="{83A77CFD-3FEF-4E6F-BC4F-8ED7F101103B}"/>
              </a:ext>
            </a:extLst>
          </p:cNvPr>
          <p:cNvSpPr>
            <a:spLocks noGrp="1"/>
          </p:cNvSpPr>
          <p:nvPr>
            <p:ph type="body" sz="quarter" idx="35" hasCustomPrompt="1"/>
          </p:nvPr>
        </p:nvSpPr>
        <p:spPr>
          <a:xfrm>
            <a:off x="9588108"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20XX</a:t>
            </a:r>
          </a:p>
        </p:txBody>
      </p:sp>
      <p:sp>
        <p:nvSpPr>
          <p:cNvPr id="28" name="Text Placeholder 2">
            <a:extLst>
              <a:ext uri="{FF2B5EF4-FFF2-40B4-BE49-F238E27FC236}">
                <a16:creationId xmlns:a16="http://schemas.microsoft.com/office/drawing/2014/main" id="{3D6E2C46-79E6-4C33-A9DE-9F0BE9199694}"/>
              </a:ext>
            </a:extLst>
          </p:cNvPr>
          <p:cNvSpPr>
            <a:spLocks noGrp="1"/>
          </p:cNvSpPr>
          <p:nvPr>
            <p:ph type="body" idx="36" hasCustomPrompt="1"/>
          </p:nvPr>
        </p:nvSpPr>
        <p:spPr>
          <a:xfrm>
            <a:off x="9588108"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9" name="Text Placeholder 2">
            <a:extLst>
              <a:ext uri="{FF2B5EF4-FFF2-40B4-BE49-F238E27FC236}">
                <a16:creationId xmlns:a16="http://schemas.microsoft.com/office/drawing/2014/main" id="{B18DF9D1-5757-4445-9078-38760F447FFE}"/>
              </a:ext>
            </a:extLst>
          </p:cNvPr>
          <p:cNvSpPr>
            <a:spLocks noGrp="1"/>
          </p:cNvSpPr>
          <p:nvPr>
            <p:ph type="body" idx="37" hasCustomPrompt="1"/>
          </p:nvPr>
        </p:nvSpPr>
        <p:spPr>
          <a:xfrm>
            <a:off x="3024487"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0" name="Text Placeholder 11">
            <a:extLst>
              <a:ext uri="{FF2B5EF4-FFF2-40B4-BE49-F238E27FC236}">
                <a16:creationId xmlns:a16="http://schemas.microsoft.com/office/drawing/2014/main" id="{993B8732-2AA4-40C3-A4A3-44C5803BDA1C}"/>
              </a:ext>
            </a:extLst>
          </p:cNvPr>
          <p:cNvSpPr>
            <a:spLocks noGrp="1"/>
          </p:cNvSpPr>
          <p:nvPr>
            <p:ph type="body" sz="quarter" idx="38" hasCustomPrompt="1"/>
          </p:nvPr>
        </p:nvSpPr>
        <p:spPr>
          <a:xfrm>
            <a:off x="3024487"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noProof="0"/>
              <a:t>Edit Master text styles</a:t>
            </a:r>
          </a:p>
          <a:p>
            <a:pPr lvl="1"/>
            <a:r>
              <a:rPr lang="en-US" noProof="0"/>
              <a:t>Second level</a:t>
            </a:r>
          </a:p>
        </p:txBody>
      </p:sp>
      <p:sp>
        <p:nvSpPr>
          <p:cNvPr id="31" name="Text Placeholder 7">
            <a:extLst>
              <a:ext uri="{FF2B5EF4-FFF2-40B4-BE49-F238E27FC236}">
                <a16:creationId xmlns:a16="http://schemas.microsoft.com/office/drawing/2014/main" id="{11BFD035-7AF1-47EA-9F1C-AE04879DA45D}"/>
              </a:ext>
            </a:extLst>
          </p:cNvPr>
          <p:cNvSpPr>
            <a:spLocks noGrp="1"/>
          </p:cNvSpPr>
          <p:nvPr>
            <p:ph type="body" sz="quarter" idx="39" hasCustomPrompt="1"/>
          </p:nvPr>
        </p:nvSpPr>
        <p:spPr>
          <a:xfrm>
            <a:off x="3024487"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20XX</a:t>
            </a:r>
          </a:p>
        </p:txBody>
      </p:sp>
      <p:sp>
        <p:nvSpPr>
          <p:cNvPr id="32" name="Text Placeholder 2">
            <a:extLst>
              <a:ext uri="{FF2B5EF4-FFF2-40B4-BE49-F238E27FC236}">
                <a16:creationId xmlns:a16="http://schemas.microsoft.com/office/drawing/2014/main" id="{C0720D82-39E2-490D-913A-B6DA31CAC2BD}"/>
              </a:ext>
            </a:extLst>
          </p:cNvPr>
          <p:cNvSpPr>
            <a:spLocks noGrp="1"/>
          </p:cNvSpPr>
          <p:nvPr>
            <p:ph type="body" idx="40" hasCustomPrompt="1"/>
          </p:nvPr>
        </p:nvSpPr>
        <p:spPr>
          <a:xfrm>
            <a:off x="3024487"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3" name="Text Placeholder 2">
            <a:extLst>
              <a:ext uri="{FF2B5EF4-FFF2-40B4-BE49-F238E27FC236}">
                <a16:creationId xmlns:a16="http://schemas.microsoft.com/office/drawing/2014/main" id="{F8CB98AA-B672-4560-9A4C-F0E472D7D508}"/>
              </a:ext>
            </a:extLst>
          </p:cNvPr>
          <p:cNvSpPr>
            <a:spLocks noGrp="1"/>
          </p:cNvSpPr>
          <p:nvPr>
            <p:ph type="body" idx="41" hasCustomPrompt="1"/>
          </p:nvPr>
        </p:nvSpPr>
        <p:spPr>
          <a:xfrm>
            <a:off x="5212360"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4" name="Text Placeholder 11">
            <a:extLst>
              <a:ext uri="{FF2B5EF4-FFF2-40B4-BE49-F238E27FC236}">
                <a16:creationId xmlns:a16="http://schemas.microsoft.com/office/drawing/2014/main" id="{051BF3E5-DBCA-46BD-A139-755813ECCCCA}"/>
              </a:ext>
            </a:extLst>
          </p:cNvPr>
          <p:cNvSpPr>
            <a:spLocks noGrp="1"/>
          </p:cNvSpPr>
          <p:nvPr>
            <p:ph type="body" sz="quarter" idx="42" hasCustomPrompt="1"/>
          </p:nvPr>
        </p:nvSpPr>
        <p:spPr>
          <a:xfrm>
            <a:off x="5212360"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noProof="0"/>
              <a:t>Edit Master text styles</a:t>
            </a:r>
          </a:p>
          <a:p>
            <a:pPr lvl="1"/>
            <a:r>
              <a:rPr lang="en-US" noProof="0"/>
              <a:t>Second level</a:t>
            </a:r>
          </a:p>
        </p:txBody>
      </p:sp>
      <p:sp>
        <p:nvSpPr>
          <p:cNvPr id="35" name="Text Placeholder 7">
            <a:extLst>
              <a:ext uri="{FF2B5EF4-FFF2-40B4-BE49-F238E27FC236}">
                <a16:creationId xmlns:a16="http://schemas.microsoft.com/office/drawing/2014/main" id="{4E2B5368-5C92-477C-B64A-0B1236EC4718}"/>
              </a:ext>
            </a:extLst>
          </p:cNvPr>
          <p:cNvSpPr>
            <a:spLocks noGrp="1"/>
          </p:cNvSpPr>
          <p:nvPr>
            <p:ph type="body" sz="quarter" idx="43" hasCustomPrompt="1"/>
          </p:nvPr>
        </p:nvSpPr>
        <p:spPr>
          <a:xfrm>
            <a:off x="5212360"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20XX</a:t>
            </a:r>
          </a:p>
        </p:txBody>
      </p:sp>
      <p:sp>
        <p:nvSpPr>
          <p:cNvPr id="36" name="Text Placeholder 2">
            <a:extLst>
              <a:ext uri="{FF2B5EF4-FFF2-40B4-BE49-F238E27FC236}">
                <a16:creationId xmlns:a16="http://schemas.microsoft.com/office/drawing/2014/main" id="{11C29312-F699-465F-96BC-B65A2C3356B5}"/>
              </a:ext>
            </a:extLst>
          </p:cNvPr>
          <p:cNvSpPr>
            <a:spLocks noGrp="1"/>
          </p:cNvSpPr>
          <p:nvPr>
            <p:ph type="body" idx="44" hasCustomPrompt="1"/>
          </p:nvPr>
        </p:nvSpPr>
        <p:spPr>
          <a:xfrm>
            <a:off x="5212360"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7" name="Text Placeholder 2">
            <a:extLst>
              <a:ext uri="{FF2B5EF4-FFF2-40B4-BE49-F238E27FC236}">
                <a16:creationId xmlns:a16="http://schemas.microsoft.com/office/drawing/2014/main" id="{D613D924-E33A-4DAE-B253-E9668378EC73}"/>
              </a:ext>
            </a:extLst>
          </p:cNvPr>
          <p:cNvSpPr>
            <a:spLocks noGrp="1"/>
          </p:cNvSpPr>
          <p:nvPr>
            <p:ph type="body" idx="45" hasCustomPrompt="1"/>
          </p:nvPr>
        </p:nvSpPr>
        <p:spPr>
          <a:xfrm>
            <a:off x="7400234"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8" name="Text Placeholder 11">
            <a:extLst>
              <a:ext uri="{FF2B5EF4-FFF2-40B4-BE49-F238E27FC236}">
                <a16:creationId xmlns:a16="http://schemas.microsoft.com/office/drawing/2014/main" id="{4C346CE6-85D2-4744-ABBA-4EB5E51EB80F}"/>
              </a:ext>
            </a:extLst>
          </p:cNvPr>
          <p:cNvSpPr>
            <a:spLocks noGrp="1"/>
          </p:cNvSpPr>
          <p:nvPr>
            <p:ph type="body" sz="quarter" idx="46" hasCustomPrompt="1"/>
          </p:nvPr>
        </p:nvSpPr>
        <p:spPr>
          <a:xfrm>
            <a:off x="7400234"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noProof="0"/>
              <a:t>Edit Master text styles</a:t>
            </a:r>
          </a:p>
          <a:p>
            <a:pPr lvl="1"/>
            <a:r>
              <a:rPr lang="en-US" noProof="0"/>
              <a:t>Second level</a:t>
            </a:r>
          </a:p>
        </p:txBody>
      </p:sp>
      <p:sp>
        <p:nvSpPr>
          <p:cNvPr id="39" name="Text Placeholder 7">
            <a:extLst>
              <a:ext uri="{FF2B5EF4-FFF2-40B4-BE49-F238E27FC236}">
                <a16:creationId xmlns:a16="http://schemas.microsoft.com/office/drawing/2014/main" id="{0D7E5C35-923C-473E-8BB9-F2F1AB3A2BB4}"/>
              </a:ext>
            </a:extLst>
          </p:cNvPr>
          <p:cNvSpPr>
            <a:spLocks noGrp="1"/>
          </p:cNvSpPr>
          <p:nvPr>
            <p:ph type="body" sz="quarter" idx="47" hasCustomPrompt="1"/>
          </p:nvPr>
        </p:nvSpPr>
        <p:spPr>
          <a:xfrm>
            <a:off x="7400234"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20XX</a:t>
            </a:r>
          </a:p>
        </p:txBody>
      </p:sp>
      <p:sp>
        <p:nvSpPr>
          <p:cNvPr id="40" name="Text Placeholder 2">
            <a:extLst>
              <a:ext uri="{FF2B5EF4-FFF2-40B4-BE49-F238E27FC236}">
                <a16:creationId xmlns:a16="http://schemas.microsoft.com/office/drawing/2014/main" id="{756DD156-6646-433D-ABE8-CB244D53D6C1}"/>
              </a:ext>
            </a:extLst>
          </p:cNvPr>
          <p:cNvSpPr>
            <a:spLocks noGrp="1"/>
          </p:cNvSpPr>
          <p:nvPr>
            <p:ph type="body" idx="48" hasCustomPrompt="1"/>
          </p:nvPr>
        </p:nvSpPr>
        <p:spPr>
          <a:xfrm>
            <a:off x="7400234"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1" name="Oval 40">
            <a:extLst>
              <a:ext uri="{FF2B5EF4-FFF2-40B4-BE49-F238E27FC236}">
                <a16:creationId xmlns:a16="http://schemas.microsoft.com/office/drawing/2014/main" id="{AC33C4CE-CEA6-4AC9-B1DB-8224A4517350}"/>
              </a:ext>
            </a:extLst>
          </p:cNvPr>
          <p:cNvSpPr/>
          <p:nvPr userDrawn="1"/>
        </p:nvSpPr>
        <p:spPr>
          <a:xfrm>
            <a:off x="3039908"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2" name="Oval 41">
            <a:extLst>
              <a:ext uri="{FF2B5EF4-FFF2-40B4-BE49-F238E27FC236}">
                <a16:creationId xmlns:a16="http://schemas.microsoft.com/office/drawing/2014/main" id="{371AA6E8-880E-404C-8BCA-7949D28E7AF8}"/>
              </a:ext>
            </a:extLst>
          </p:cNvPr>
          <p:cNvSpPr/>
          <p:nvPr userDrawn="1"/>
        </p:nvSpPr>
        <p:spPr>
          <a:xfrm>
            <a:off x="5227155"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3" name="Oval 42">
            <a:extLst>
              <a:ext uri="{FF2B5EF4-FFF2-40B4-BE49-F238E27FC236}">
                <a16:creationId xmlns:a16="http://schemas.microsoft.com/office/drawing/2014/main" id="{D7D3B90E-8FC3-4B84-A2BB-8862D5EC070B}"/>
              </a:ext>
            </a:extLst>
          </p:cNvPr>
          <p:cNvSpPr/>
          <p:nvPr userDrawn="1"/>
        </p:nvSpPr>
        <p:spPr>
          <a:xfrm>
            <a:off x="7414402"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4" name="Oval 43">
            <a:extLst>
              <a:ext uri="{FF2B5EF4-FFF2-40B4-BE49-F238E27FC236}">
                <a16:creationId xmlns:a16="http://schemas.microsoft.com/office/drawing/2014/main" id="{43E9DB54-6797-4300-B6CA-0A9CF186B458}"/>
              </a:ext>
            </a:extLst>
          </p:cNvPr>
          <p:cNvSpPr/>
          <p:nvPr userDrawn="1"/>
        </p:nvSpPr>
        <p:spPr>
          <a:xfrm>
            <a:off x="9601649"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5" name="Picture Placeholder 11">
            <a:extLst>
              <a:ext uri="{FF2B5EF4-FFF2-40B4-BE49-F238E27FC236}">
                <a16:creationId xmlns:a16="http://schemas.microsoft.com/office/drawing/2014/main" id="{48D7F0F9-4118-4257-9D45-A5772C2110D7}"/>
              </a:ext>
            </a:extLst>
          </p:cNvPr>
          <p:cNvSpPr>
            <a:spLocks noGrp="1"/>
          </p:cNvSpPr>
          <p:nvPr>
            <p:ph type="pic" sz="quarter" idx="49"/>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3653207624"/>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hasCustomPrompt="1"/>
          </p:nvPr>
        </p:nvSpPr>
        <p:spPr>
          <a:xfrm>
            <a:off x="836614" y="740998"/>
            <a:ext cx="2759105" cy="568800"/>
          </a:xfrm>
        </p:spPr>
        <p:txBody>
          <a:bodyPr lIns="36000" tIns="0" rIns="0" bIns="0">
            <a:noAutofit/>
          </a:bodyPr>
          <a:lstStyle/>
          <a:p>
            <a:r>
              <a:rPr lang="en-US" noProof="0"/>
              <a:t>Title Here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4937EE45-E00B-4DE0-99F5-CC78B8C9DF85}" type="datetime1">
              <a:rPr lang="en-US" noProof="0" smtClean="0"/>
              <a:t>6/4/2021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a:t>Virtual Fitting Room</a:t>
            </a:r>
            <a:endParaRPr lang="en-US" noProof="0"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5" y="1377833"/>
            <a:ext cx="2760828" cy="1630062"/>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Table Placeholder 9">
            <a:extLst>
              <a:ext uri="{FF2B5EF4-FFF2-40B4-BE49-F238E27FC236}">
                <a16:creationId xmlns:a16="http://schemas.microsoft.com/office/drawing/2014/main" id="{36EC64A7-7FE6-41B3-B27F-E6B0C0BAA1FD}"/>
              </a:ext>
            </a:extLst>
          </p:cNvPr>
          <p:cNvSpPr>
            <a:spLocks noGrp="1"/>
          </p:cNvSpPr>
          <p:nvPr>
            <p:ph type="tbl" sz="quarter" idx="25"/>
          </p:nvPr>
        </p:nvSpPr>
        <p:spPr>
          <a:xfrm>
            <a:off x="3983038" y="740998"/>
            <a:ext cx="6159583" cy="4650632"/>
          </a:xfrm>
        </p:spPr>
        <p:txBody>
          <a:bodyPr anchor="ctr" anchorCtr="0">
            <a:noAutofit/>
          </a:bodyPr>
          <a:lstStyle>
            <a:lvl1pPr marL="0" indent="0" algn="ctr">
              <a:buNone/>
              <a:defRPr sz="1800"/>
            </a:lvl1pPr>
          </a:lstStyle>
          <a:p>
            <a:r>
              <a:rPr lang="en-US" noProof="0"/>
              <a:t>Click icon to add table</a:t>
            </a:r>
            <a:endParaRPr lang="en-US" noProof="0" dirty="0"/>
          </a:p>
        </p:txBody>
      </p:sp>
      <p:sp>
        <p:nvSpPr>
          <p:cNvPr id="11" name="Picture Placeholder 11">
            <a:extLst>
              <a:ext uri="{FF2B5EF4-FFF2-40B4-BE49-F238E27FC236}">
                <a16:creationId xmlns:a16="http://schemas.microsoft.com/office/drawing/2014/main" id="{48D7F0F9-4118-4257-9D45-A5772C2110D7}"/>
              </a:ext>
            </a:extLst>
          </p:cNvPr>
          <p:cNvSpPr>
            <a:spLocks noGrp="1"/>
          </p:cNvSpPr>
          <p:nvPr>
            <p:ph type="pic" sz="quarter" idx="26"/>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22915746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20EF9D-83C9-45F8-AAA9-A9768470F99F}"/>
              </a:ext>
            </a:extLst>
          </p:cNvPr>
          <p:cNvSpPr/>
          <p:nvPr userDrawn="1"/>
        </p:nvSpPr>
        <p:spPr>
          <a:xfrm>
            <a:off x="0" y="1613512"/>
            <a:ext cx="12192000" cy="2743200"/>
          </a:xfrm>
          <a:prstGeom prst="rect">
            <a:avLst/>
          </a:prstGeom>
          <a:gradFill>
            <a:gsLst>
              <a:gs pos="0">
                <a:schemeClr val="accent1">
                  <a:lumMod val="75000"/>
                  <a:alpha val="20000"/>
                </a:schemeClr>
              </a:gs>
              <a:gs pos="100000">
                <a:schemeClr val="bg2">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1">
            <a:extLst>
              <a:ext uri="{FF2B5EF4-FFF2-40B4-BE49-F238E27FC236}">
                <a16:creationId xmlns:a16="http://schemas.microsoft.com/office/drawing/2014/main" id="{9CB4EFCF-84EC-4420-9A2B-7C028E7505B0}"/>
              </a:ext>
            </a:extLst>
          </p:cNvPr>
          <p:cNvSpPr>
            <a:spLocks noGrp="1"/>
          </p:cNvSpPr>
          <p:nvPr>
            <p:ph type="pic" sz="quarter" idx="49"/>
          </p:nvPr>
        </p:nvSpPr>
        <p:spPr>
          <a:xfrm>
            <a:off x="4724400" y="1613512"/>
            <a:ext cx="2743200" cy="2743200"/>
          </a:xfrm>
        </p:spPr>
        <p:txBody>
          <a:bodyPr anchor="ctr" anchorCtr="0">
            <a:noAutofit/>
          </a:bodyPr>
          <a:lstStyle>
            <a:lvl1pPr marL="0" indent="0" algn="ctr">
              <a:buNone/>
              <a:defRPr sz="1800"/>
            </a:lvl1pPr>
          </a:lstStyle>
          <a:p>
            <a:r>
              <a:rPr lang="en-US" noProof="0"/>
              <a:t>Click icon to add picture</a:t>
            </a:r>
            <a:endParaRPr lang="en-US" noProof="0" dirty="0"/>
          </a:p>
        </p:txBody>
      </p:sp>
      <p:sp>
        <p:nvSpPr>
          <p:cNvPr id="42" name="Picture Placeholder 11">
            <a:extLst>
              <a:ext uri="{FF2B5EF4-FFF2-40B4-BE49-F238E27FC236}">
                <a16:creationId xmlns:a16="http://schemas.microsoft.com/office/drawing/2014/main" id="{3C20DBAD-9FE7-4F62-B952-1D72DC8B9A73}"/>
              </a:ext>
            </a:extLst>
          </p:cNvPr>
          <p:cNvSpPr>
            <a:spLocks noGrp="1"/>
          </p:cNvSpPr>
          <p:nvPr>
            <p:ph type="pic" sz="quarter" idx="50"/>
          </p:nvPr>
        </p:nvSpPr>
        <p:spPr>
          <a:xfrm>
            <a:off x="1981200" y="1613512"/>
            <a:ext cx="2743200" cy="2743200"/>
          </a:xfrm>
        </p:spPr>
        <p:txBody>
          <a:bodyPr anchor="ctr" anchorCtr="0">
            <a:noAutofit/>
          </a:bodyPr>
          <a:lstStyle>
            <a:lvl1pPr marL="0" indent="0" algn="ctr">
              <a:buNone/>
              <a:defRPr sz="1800"/>
            </a:lvl1pPr>
          </a:lstStyle>
          <a:p>
            <a:r>
              <a:rPr lang="en-US" noProof="0"/>
              <a:t>Click icon to add picture</a:t>
            </a:r>
            <a:endParaRPr lang="en-US" noProof="0" dirty="0"/>
          </a:p>
        </p:txBody>
      </p:sp>
      <p:sp>
        <p:nvSpPr>
          <p:cNvPr id="43" name="Picture Placeholder 11">
            <a:extLst>
              <a:ext uri="{FF2B5EF4-FFF2-40B4-BE49-F238E27FC236}">
                <a16:creationId xmlns:a16="http://schemas.microsoft.com/office/drawing/2014/main" id="{6AE95BF3-594D-4F6F-95D5-18D8A51D5197}"/>
              </a:ext>
            </a:extLst>
          </p:cNvPr>
          <p:cNvSpPr>
            <a:spLocks noGrp="1"/>
          </p:cNvSpPr>
          <p:nvPr>
            <p:ph type="pic" sz="quarter" idx="51"/>
          </p:nvPr>
        </p:nvSpPr>
        <p:spPr>
          <a:xfrm>
            <a:off x="7466232" y="1613512"/>
            <a:ext cx="2743200" cy="2743200"/>
          </a:xfrm>
        </p:spPr>
        <p:txBody>
          <a:bodyPr anchor="ctr" anchorCtr="0">
            <a:noAutofit/>
          </a:bodyPr>
          <a:lstStyle>
            <a:lvl1pPr marL="0" indent="0" algn="ctr">
              <a:buNone/>
              <a:defRPr sz="1800"/>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D16E42CA-4C97-40BA-891C-88E486954256}" type="datetime1">
              <a:rPr lang="en-US" noProof="0" smtClean="0"/>
              <a:t>6/4/2021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a:t>Virtual Fitting Room</a:t>
            </a:r>
            <a:endParaRPr lang="en-US" noProof="0"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2398800"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hasCustomPrompt="1"/>
          </p:nvPr>
        </p:nvSpPr>
        <p:spPr>
          <a:xfrm>
            <a:off x="2398800"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p:txBody>
      </p:sp>
      <p:sp>
        <p:nvSpPr>
          <p:cNvPr id="19" name="Text Placeholder 2">
            <a:extLst>
              <a:ext uri="{FF2B5EF4-FFF2-40B4-BE49-F238E27FC236}">
                <a16:creationId xmlns:a16="http://schemas.microsoft.com/office/drawing/2014/main" id="{91323B59-309B-4779-B127-7711E7D88F11}"/>
              </a:ext>
            </a:extLst>
          </p:cNvPr>
          <p:cNvSpPr>
            <a:spLocks noGrp="1"/>
          </p:cNvSpPr>
          <p:nvPr>
            <p:ph type="body" idx="32" hasCustomPrompt="1"/>
          </p:nvPr>
        </p:nvSpPr>
        <p:spPr>
          <a:xfrm>
            <a:off x="2398800"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a:t>
            </a:r>
          </a:p>
        </p:txBody>
      </p:sp>
      <p:sp>
        <p:nvSpPr>
          <p:cNvPr id="29" name="Text Placeholder 2">
            <a:extLst>
              <a:ext uri="{FF2B5EF4-FFF2-40B4-BE49-F238E27FC236}">
                <a16:creationId xmlns:a16="http://schemas.microsoft.com/office/drawing/2014/main" id="{B18DF9D1-5757-4445-9078-38760F447FFE}"/>
              </a:ext>
            </a:extLst>
          </p:cNvPr>
          <p:cNvSpPr>
            <a:spLocks noGrp="1"/>
          </p:cNvSpPr>
          <p:nvPr>
            <p:ph type="body" idx="37" hasCustomPrompt="1"/>
          </p:nvPr>
        </p:nvSpPr>
        <p:spPr>
          <a:xfrm>
            <a:off x="5142000"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0" name="Text Placeholder 11">
            <a:extLst>
              <a:ext uri="{FF2B5EF4-FFF2-40B4-BE49-F238E27FC236}">
                <a16:creationId xmlns:a16="http://schemas.microsoft.com/office/drawing/2014/main" id="{993B8732-2AA4-40C3-A4A3-44C5803BDA1C}"/>
              </a:ext>
            </a:extLst>
          </p:cNvPr>
          <p:cNvSpPr>
            <a:spLocks noGrp="1"/>
          </p:cNvSpPr>
          <p:nvPr>
            <p:ph type="body" sz="quarter" idx="38" hasCustomPrompt="1"/>
          </p:nvPr>
        </p:nvSpPr>
        <p:spPr>
          <a:xfrm>
            <a:off x="5142000"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p:txBody>
      </p:sp>
      <p:sp>
        <p:nvSpPr>
          <p:cNvPr id="32" name="Text Placeholder 2">
            <a:extLst>
              <a:ext uri="{FF2B5EF4-FFF2-40B4-BE49-F238E27FC236}">
                <a16:creationId xmlns:a16="http://schemas.microsoft.com/office/drawing/2014/main" id="{C0720D82-39E2-490D-913A-B6DA31CAC2BD}"/>
              </a:ext>
            </a:extLst>
          </p:cNvPr>
          <p:cNvSpPr>
            <a:spLocks noGrp="1"/>
          </p:cNvSpPr>
          <p:nvPr>
            <p:ph type="body" idx="40" hasCustomPrompt="1"/>
          </p:nvPr>
        </p:nvSpPr>
        <p:spPr>
          <a:xfrm>
            <a:off x="5142000"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a:t>
            </a:r>
          </a:p>
        </p:txBody>
      </p:sp>
      <p:sp>
        <p:nvSpPr>
          <p:cNvPr id="33" name="Text Placeholder 2">
            <a:extLst>
              <a:ext uri="{FF2B5EF4-FFF2-40B4-BE49-F238E27FC236}">
                <a16:creationId xmlns:a16="http://schemas.microsoft.com/office/drawing/2014/main" id="{F8CB98AA-B672-4560-9A4C-F0E472D7D508}"/>
              </a:ext>
            </a:extLst>
          </p:cNvPr>
          <p:cNvSpPr>
            <a:spLocks noGrp="1"/>
          </p:cNvSpPr>
          <p:nvPr>
            <p:ph type="body" idx="41" hasCustomPrompt="1"/>
          </p:nvPr>
        </p:nvSpPr>
        <p:spPr>
          <a:xfrm>
            <a:off x="7900579"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4" name="Text Placeholder 11">
            <a:extLst>
              <a:ext uri="{FF2B5EF4-FFF2-40B4-BE49-F238E27FC236}">
                <a16:creationId xmlns:a16="http://schemas.microsoft.com/office/drawing/2014/main" id="{051BF3E5-DBCA-46BD-A139-755813ECCCCA}"/>
              </a:ext>
            </a:extLst>
          </p:cNvPr>
          <p:cNvSpPr>
            <a:spLocks noGrp="1"/>
          </p:cNvSpPr>
          <p:nvPr>
            <p:ph type="body" sz="quarter" idx="42" hasCustomPrompt="1"/>
          </p:nvPr>
        </p:nvSpPr>
        <p:spPr>
          <a:xfrm>
            <a:off x="7900579"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p:txBody>
      </p:sp>
      <p:sp>
        <p:nvSpPr>
          <p:cNvPr id="36" name="Text Placeholder 2">
            <a:extLst>
              <a:ext uri="{FF2B5EF4-FFF2-40B4-BE49-F238E27FC236}">
                <a16:creationId xmlns:a16="http://schemas.microsoft.com/office/drawing/2014/main" id="{11C29312-F699-465F-96BC-B65A2C3356B5}"/>
              </a:ext>
            </a:extLst>
          </p:cNvPr>
          <p:cNvSpPr>
            <a:spLocks noGrp="1"/>
          </p:cNvSpPr>
          <p:nvPr>
            <p:ph type="body" idx="44" hasCustomPrompt="1"/>
          </p:nvPr>
        </p:nvSpPr>
        <p:spPr>
          <a:xfrm>
            <a:off x="7900579"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a:t>
            </a:r>
          </a:p>
        </p:txBody>
      </p:sp>
      <p:sp>
        <p:nvSpPr>
          <p:cNvPr id="2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66959362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DB74D54-C887-4224-8316-75CC862B623F}" type="datetime1">
              <a:rPr lang="en-US" noProof="0" smtClean="0"/>
              <a:t>6/4/2021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a:t>Virtual Fitting Room</a:t>
            </a:r>
            <a:endParaRPr lang="en-US" noProof="0"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4" y="1377833"/>
            <a:ext cx="9535686" cy="61888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5" name="Text Placeholder 2">
            <a:extLst>
              <a:ext uri="{FF2B5EF4-FFF2-40B4-BE49-F238E27FC236}">
                <a16:creationId xmlns:a16="http://schemas.microsoft.com/office/drawing/2014/main" id="{E6BA5EAA-9D1F-41A8-B061-8C18B61C4F65}"/>
              </a:ext>
            </a:extLst>
          </p:cNvPr>
          <p:cNvSpPr>
            <a:spLocks noGrp="1"/>
          </p:cNvSpPr>
          <p:nvPr>
            <p:ph type="body" idx="1" hasCustomPrompt="1"/>
          </p:nvPr>
        </p:nvSpPr>
        <p:spPr>
          <a:xfrm>
            <a:off x="1975465"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6" name="Text Placeholder 11">
            <a:extLst>
              <a:ext uri="{FF2B5EF4-FFF2-40B4-BE49-F238E27FC236}">
                <a16:creationId xmlns:a16="http://schemas.microsoft.com/office/drawing/2014/main" id="{60E8EB22-EE54-4319-BFD9-B51D4D584ADF}"/>
              </a:ext>
            </a:extLst>
          </p:cNvPr>
          <p:cNvSpPr>
            <a:spLocks noGrp="1"/>
          </p:cNvSpPr>
          <p:nvPr>
            <p:ph type="body" sz="quarter" idx="13" hasCustomPrompt="1"/>
          </p:nvPr>
        </p:nvSpPr>
        <p:spPr>
          <a:xfrm>
            <a:off x="1975465"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12" name="Picture Placeholder 11">
            <a:extLst>
              <a:ext uri="{FF2B5EF4-FFF2-40B4-BE49-F238E27FC236}">
                <a16:creationId xmlns:a16="http://schemas.microsoft.com/office/drawing/2014/main" id="{50604DC3-2547-4A5A-8AF8-1051ADC267D3}"/>
              </a:ext>
            </a:extLst>
          </p:cNvPr>
          <p:cNvSpPr>
            <a:spLocks noGrp="1"/>
          </p:cNvSpPr>
          <p:nvPr>
            <p:ph type="pic" sz="quarter" idx="25"/>
          </p:nvPr>
        </p:nvSpPr>
        <p:spPr>
          <a:xfrm>
            <a:off x="836614" y="2647025"/>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47" name="Text Placeholder 2">
            <a:extLst>
              <a:ext uri="{FF2B5EF4-FFF2-40B4-BE49-F238E27FC236}">
                <a16:creationId xmlns:a16="http://schemas.microsoft.com/office/drawing/2014/main" id="{D21D8720-648F-4748-B19E-15B596D77B9F}"/>
              </a:ext>
            </a:extLst>
          </p:cNvPr>
          <p:cNvSpPr>
            <a:spLocks noGrp="1"/>
          </p:cNvSpPr>
          <p:nvPr>
            <p:ph type="body" idx="26" hasCustomPrompt="1"/>
          </p:nvPr>
        </p:nvSpPr>
        <p:spPr>
          <a:xfrm>
            <a:off x="1975465"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a16="http://schemas.microsoft.com/office/drawing/2014/main" id="{E31B211B-885A-40F6-A25D-6EDF68FBD3A5}"/>
              </a:ext>
            </a:extLst>
          </p:cNvPr>
          <p:cNvSpPr>
            <a:spLocks noGrp="1"/>
          </p:cNvSpPr>
          <p:nvPr>
            <p:ph type="body" sz="quarter" idx="27" hasCustomPrompt="1"/>
          </p:nvPr>
        </p:nvSpPr>
        <p:spPr>
          <a:xfrm>
            <a:off x="1975465"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49" name="Picture Placeholder 11">
            <a:extLst>
              <a:ext uri="{FF2B5EF4-FFF2-40B4-BE49-F238E27FC236}">
                <a16:creationId xmlns:a16="http://schemas.microsoft.com/office/drawing/2014/main" id="{C2F4D19D-CC90-455D-8947-5DCD00EA921C}"/>
              </a:ext>
            </a:extLst>
          </p:cNvPr>
          <p:cNvSpPr>
            <a:spLocks noGrp="1"/>
          </p:cNvSpPr>
          <p:nvPr>
            <p:ph type="pic" sz="quarter" idx="28"/>
          </p:nvPr>
        </p:nvSpPr>
        <p:spPr>
          <a:xfrm>
            <a:off x="836614" y="4213192"/>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50" name="Text Placeholder 2">
            <a:extLst>
              <a:ext uri="{FF2B5EF4-FFF2-40B4-BE49-F238E27FC236}">
                <a16:creationId xmlns:a16="http://schemas.microsoft.com/office/drawing/2014/main" id="{D5CAA23C-172B-4B6C-BB10-4F4DB6CFD19B}"/>
              </a:ext>
            </a:extLst>
          </p:cNvPr>
          <p:cNvSpPr>
            <a:spLocks noGrp="1"/>
          </p:cNvSpPr>
          <p:nvPr>
            <p:ph type="body" idx="29" hasCustomPrompt="1"/>
          </p:nvPr>
        </p:nvSpPr>
        <p:spPr>
          <a:xfrm>
            <a:off x="5532112"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51" name="Text Placeholder 11">
            <a:extLst>
              <a:ext uri="{FF2B5EF4-FFF2-40B4-BE49-F238E27FC236}">
                <a16:creationId xmlns:a16="http://schemas.microsoft.com/office/drawing/2014/main" id="{5873C0A4-108E-4DD1-A604-311D061489DF}"/>
              </a:ext>
            </a:extLst>
          </p:cNvPr>
          <p:cNvSpPr>
            <a:spLocks noGrp="1"/>
          </p:cNvSpPr>
          <p:nvPr>
            <p:ph type="body" sz="quarter" idx="30" hasCustomPrompt="1"/>
          </p:nvPr>
        </p:nvSpPr>
        <p:spPr>
          <a:xfrm>
            <a:off x="5532112"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52" name="Picture Placeholder 11">
            <a:extLst>
              <a:ext uri="{FF2B5EF4-FFF2-40B4-BE49-F238E27FC236}">
                <a16:creationId xmlns:a16="http://schemas.microsoft.com/office/drawing/2014/main" id="{FA4996C0-7B37-42C4-BDFF-F0C54D4A88C9}"/>
              </a:ext>
            </a:extLst>
          </p:cNvPr>
          <p:cNvSpPr>
            <a:spLocks noGrp="1"/>
          </p:cNvSpPr>
          <p:nvPr>
            <p:ph type="pic" sz="quarter" idx="31"/>
          </p:nvPr>
        </p:nvSpPr>
        <p:spPr>
          <a:xfrm>
            <a:off x="4393261" y="2647025"/>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53" name="Text Placeholder 2">
            <a:extLst>
              <a:ext uri="{FF2B5EF4-FFF2-40B4-BE49-F238E27FC236}">
                <a16:creationId xmlns:a16="http://schemas.microsoft.com/office/drawing/2014/main" id="{FE2C9DE6-67CA-4E0C-8A51-B7AC8BD5AE98}"/>
              </a:ext>
            </a:extLst>
          </p:cNvPr>
          <p:cNvSpPr>
            <a:spLocks noGrp="1"/>
          </p:cNvSpPr>
          <p:nvPr>
            <p:ph type="body" idx="32" hasCustomPrompt="1"/>
          </p:nvPr>
        </p:nvSpPr>
        <p:spPr>
          <a:xfrm>
            <a:off x="5532112"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54" name="Text Placeholder 11">
            <a:extLst>
              <a:ext uri="{FF2B5EF4-FFF2-40B4-BE49-F238E27FC236}">
                <a16:creationId xmlns:a16="http://schemas.microsoft.com/office/drawing/2014/main" id="{052A6B3A-E7C7-42AC-A91D-7921E2DCA42A}"/>
              </a:ext>
            </a:extLst>
          </p:cNvPr>
          <p:cNvSpPr>
            <a:spLocks noGrp="1"/>
          </p:cNvSpPr>
          <p:nvPr>
            <p:ph type="body" sz="quarter" idx="33" hasCustomPrompt="1"/>
          </p:nvPr>
        </p:nvSpPr>
        <p:spPr>
          <a:xfrm>
            <a:off x="5532112"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55" name="Picture Placeholder 11">
            <a:extLst>
              <a:ext uri="{FF2B5EF4-FFF2-40B4-BE49-F238E27FC236}">
                <a16:creationId xmlns:a16="http://schemas.microsoft.com/office/drawing/2014/main" id="{BDE373C5-22C4-4D2E-B2C9-747EA0C709E1}"/>
              </a:ext>
            </a:extLst>
          </p:cNvPr>
          <p:cNvSpPr>
            <a:spLocks noGrp="1"/>
          </p:cNvSpPr>
          <p:nvPr>
            <p:ph type="pic" sz="quarter" idx="34"/>
          </p:nvPr>
        </p:nvSpPr>
        <p:spPr>
          <a:xfrm>
            <a:off x="4393261" y="4213192"/>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56" name="Text Placeholder 2">
            <a:extLst>
              <a:ext uri="{FF2B5EF4-FFF2-40B4-BE49-F238E27FC236}">
                <a16:creationId xmlns:a16="http://schemas.microsoft.com/office/drawing/2014/main" id="{DF658B1C-69F4-44D8-97E9-5536A307168D}"/>
              </a:ext>
            </a:extLst>
          </p:cNvPr>
          <p:cNvSpPr>
            <a:spLocks noGrp="1"/>
          </p:cNvSpPr>
          <p:nvPr>
            <p:ph type="body" idx="35" hasCustomPrompt="1"/>
          </p:nvPr>
        </p:nvSpPr>
        <p:spPr>
          <a:xfrm>
            <a:off x="9088759"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57" name="Text Placeholder 11">
            <a:extLst>
              <a:ext uri="{FF2B5EF4-FFF2-40B4-BE49-F238E27FC236}">
                <a16:creationId xmlns:a16="http://schemas.microsoft.com/office/drawing/2014/main" id="{E49F5D3C-52A4-4CF3-9C76-8E7F4AD06745}"/>
              </a:ext>
            </a:extLst>
          </p:cNvPr>
          <p:cNvSpPr>
            <a:spLocks noGrp="1"/>
          </p:cNvSpPr>
          <p:nvPr>
            <p:ph type="body" sz="quarter" idx="36" hasCustomPrompt="1"/>
          </p:nvPr>
        </p:nvSpPr>
        <p:spPr>
          <a:xfrm>
            <a:off x="9088759"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58" name="Picture Placeholder 11">
            <a:extLst>
              <a:ext uri="{FF2B5EF4-FFF2-40B4-BE49-F238E27FC236}">
                <a16:creationId xmlns:a16="http://schemas.microsoft.com/office/drawing/2014/main" id="{1AEC50E2-8D09-4E52-90BC-C296ED16B937}"/>
              </a:ext>
            </a:extLst>
          </p:cNvPr>
          <p:cNvSpPr>
            <a:spLocks noGrp="1"/>
          </p:cNvSpPr>
          <p:nvPr>
            <p:ph type="pic" sz="quarter" idx="37"/>
          </p:nvPr>
        </p:nvSpPr>
        <p:spPr>
          <a:xfrm>
            <a:off x="7949908" y="2647025"/>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59" name="Text Placeholder 2">
            <a:extLst>
              <a:ext uri="{FF2B5EF4-FFF2-40B4-BE49-F238E27FC236}">
                <a16:creationId xmlns:a16="http://schemas.microsoft.com/office/drawing/2014/main" id="{1A890E15-BFA6-4C98-BF47-CD2501130937}"/>
              </a:ext>
            </a:extLst>
          </p:cNvPr>
          <p:cNvSpPr>
            <a:spLocks noGrp="1"/>
          </p:cNvSpPr>
          <p:nvPr>
            <p:ph type="body" idx="38" hasCustomPrompt="1"/>
          </p:nvPr>
        </p:nvSpPr>
        <p:spPr>
          <a:xfrm>
            <a:off x="9088759"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60" name="Text Placeholder 11">
            <a:extLst>
              <a:ext uri="{FF2B5EF4-FFF2-40B4-BE49-F238E27FC236}">
                <a16:creationId xmlns:a16="http://schemas.microsoft.com/office/drawing/2014/main" id="{65EAB51A-2C46-46D9-9E90-A9C9D9770648}"/>
              </a:ext>
            </a:extLst>
          </p:cNvPr>
          <p:cNvSpPr>
            <a:spLocks noGrp="1"/>
          </p:cNvSpPr>
          <p:nvPr>
            <p:ph type="body" sz="quarter" idx="39" hasCustomPrompt="1"/>
          </p:nvPr>
        </p:nvSpPr>
        <p:spPr>
          <a:xfrm>
            <a:off x="9088759"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61" name="Picture Placeholder 11">
            <a:extLst>
              <a:ext uri="{FF2B5EF4-FFF2-40B4-BE49-F238E27FC236}">
                <a16:creationId xmlns:a16="http://schemas.microsoft.com/office/drawing/2014/main" id="{A8E96B85-B153-4EB9-8F26-0E948B5DC173}"/>
              </a:ext>
            </a:extLst>
          </p:cNvPr>
          <p:cNvSpPr>
            <a:spLocks noGrp="1"/>
          </p:cNvSpPr>
          <p:nvPr>
            <p:ph type="pic" sz="quarter" idx="40"/>
          </p:nvPr>
        </p:nvSpPr>
        <p:spPr>
          <a:xfrm>
            <a:off x="7949908" y="4213192"/>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26" name="Picture Placeholder 11">
            <a:extLst>
              <a:ext uri="{FF2B5EF4-FFF2-40B4-BE49-F238E27FC236}">
                <a16:creationId xmlns:a16="http://schemas.microsoft.com/office/drawing/2014/main" id="{48D7F0F9-4118-4257-9D45-A5772C2110D7}"/>
              </a:ext>
            </a:extLst>
          </p:cNvPr>
          <p:cNvSpPr>
            <a:spLocks noGrp="1"/>
          </p:cNvSpPr>
          <p:nvPr>
            <p:ph type="pic" sz="quarter" idx="41"/>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479871884"/>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6298520" cy="568800"/>
          </a:xfrm>
        </p:spPr>
        <p:txBody>
          <a:bodyPr lIns="36000" tIns="0" rIns="0" bIns="0">
            <a:noAutofit/>
          </a:bodyPr>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ECB02431-7BC4-4302-A120-2DC64C7DBD6D}" type="datetime1">
              <a:rPr lang="en-US" noProof="0" smtClean="0"/>
              <a:t>6/4/2021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a:t>Virtual Fitting Room</a:t>
            </a:r>
            <a:endParaRPr lang="en-US" noProof="0"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5" y="1377833"/>
            <a:ext cx="2497428" cy="1630062"/>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1" name="Chart Placeholder 7">
            <a:extLst>
              <a:ext uri="{FF2B5EF4-FFF2-40B4-BE49-F238E27FC236}">
                <a16:creationId xmlns:a16="http://schemas.microsoft.com/office/drawing/2014/main" id="{1E42105A-8901-45BF-9233-D1C9076AA50C}"/>
              </a:ext>
            </a:extLst>
          </p:cNvPr>
          <p:cNvSpPr>
            <a:spLocks noGrp="1"/>
          </p:cNvSpPr>
          <p:nvPr>
            <p:ph type="chart" sz="quarter" idx="26"/>
          </p:nvPr>
        </p:nvSpPr>
        <p:spPr>
          <a:xfrm>
            <a:off x="3404384" y="1377832"/>
            <a:ext cx="3730750" cy="3782007"/>
          </a:xfrm>
        </p:spPr>
        <p:txBody>
          <a:bodyPr anchor="ctr" anchorCtr="0">
            <a:noAutofit/>
          </a:bodyPr>
          <a:lstStyle>
            <a:lvl1pPr marL="0" indent="0" algn="ctr">
              <a:buNone/>
              <a:defRPr sz="1800"/>
            </a:lvl1pPr>
          </a:lstStyle>
          <a:p>
            <a:r>
              <a:rPr lang="en-US" noProof="0"/>
              <a:t>Click icon to add chart</a:t>
            </a:r>
            <a:endParaRPr lang="en-US" noProof="0" dirty="0"/>
          </a:p>
        </p:txBody>
      </p:sp>
      <p:sp>
        <p:nvSpPr>
          <p:cNvPr id="13" name="Rectangle 12">
            <a:extLst>
              <a:ext uri="{FF2B5EF4-FFF2-40B4-BE49-F238E27FC236}">
                <a16:creationId xmlns:a16="http://schemas.microsoft.com/office/drawing/2014/main" id="{797107B0-5001-4D98-9D90-6DB407B0C99E}"/>
              </a:ext>
            </a:extLst>
          </p:cNvPr>
          <p:cNvSpPr/>
          <p:nvPr userDrawn="1"/>
        </p:nvSpPr>
        <p:spPr>
          <a:xfrm>
            <a:off x="7219540" y="1527734"/>
            <a:ext cx="329184" cy="327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5" name="Rectangle 14">
            <a:extLst>
              <a:ext uri="{FF2B5EF4-FFF2-40B4-BE49-F238E27FC236}">
                <a16:creationId xmlns:a16="http://schemas.microsoft.com/office/drawing/2014/main" id="{B55BAF7D-E84D-4AEA-9267-5A89F2D57394}"/>
              </a:ext>
            </a:extLst>
          </p:cNvPr>
          <p:cNvSpPr/>
          <p:nvPr userDrawn="1"/>
        </p:nvSpPr>
        <p:spPr>
          <a:xfrm>
            <a:off x="9664979" y="1527734"/>
            <a:ext cx="329184" cy="3276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6" name="Rectangle 15">
            <a:extLst>
              <a:ext uri="{FF2B5EF4-FFF2-40B4-BE49-F238E27FC236}">
                <a16:creationId xmlns:a16="http://schemas.microsoft.com/office/drawing/2014/main" id="{F7C2C2B5-DF2F-44D9-8AD0-91755942639B}"/>
              </a:ext>
            </a:extLst>
          </p:cNvPr>
          <p:cNvSpPr/>
          <p:nvPr userDrawn="1"/>
        </p:nvSpPr>
        <p:spPr>
          <a:xfrm>
            <a:off x="7219540" y="2784622"/>
            <a:ext cx="329184" cy="32760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7" name="Rectangle 16">
            <a:extLst>
              <a:ext uri="{FF2B5EF4-FFF2-40B4-BE49-F238E27FC236}">
                <a16:creationId xmlns:a16="http://schemas.microsoft.com/office/drawing/2014/main" id="{060C2358-0880-4DCC-B591-574B77C88AF3}"/>
              </a:ext>
            </a:extLst>
          </p:cNvPr>
          <p:cNvSpPr/>
          <p:nvPr userDrawn="1"/>
        </p:nvSpPr>
        <p:spPr>
          <a:xfrm>
            <a:off x="9664979" y="2784622"/>
            <a:ext cx="329184" cy="3276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8" name="Rectangle 17">
            <a:extLst>
              <a:ext uri="{FF2B5EF4-FFF2-40B4-BE49-F238E27FC236}">
                <a16:creationId xmlns:a16="http://schemas.microsoft.com/office/drawing/2014/main" id="{817B18BE-4EA4-4304-9B25-9AFC3F1868EC}"/>
              </a:ext>
            </a:extLst>
          </p:cNvPr>
          <p:cNvSpPr/>
          <p:nvPr userDrawn="1"/>
        </p:nvSpPr>
        <p:spPr>
          <a:xfrm>
            <a:off x="7219540" y="4041509"/>
            <a:ext cx="329184" cy="3276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9" name="Rectangle 18">
            <a:extLst>
              <a:ext uri="{FF2B5EF4-FFF2-40B4-BE49-F238E27FC236}">
                <a16:creationId xmlns:a16="http://schemas.microsoft.com/office/drawing/2014/main" id="{9A40C470-7D62-4550-AD27-E5BE738863B2}"/>
              </a:ext>
            </a:extLst>
          </p:cNvPr>
          <p:cNvSpPr/>
          <p:nvPr userDrawn="1"/>
        </p:nvSpPr>
        <p:spPr>
          <a:xfrm>
            <a:off x="9664979" y="4041509"/>
            <a:ext cx="329184" cy="32760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0" name="Text Placeholder 2">
            <a:extLst>
              <a:ext uri="{FF2B5EF4-FFF2-40B4-BE49-F238E27FC236}">
                <a16:creationId xmlns:a16="http://schemas.microsoft.com/office/drawing/2014/main" id="{31BD8106-14EB-4162-8957-82C7E455BE36}"/>
              </a:ext>
            </a:extLst>
          </p:cNvPr>
          <p:cNvSpPr>
            <a:spLocks noGrp="1"/>
          </p:cNvSpPr>
          <p:nvPr>
            <p:ph type="body" idx="1" hasCustomPrompt="1"/>
          </p:nvPr>
        </p:nvSpPr>
        <p:spPr>
          <a:xfrm>
            <a:off x="7230599" y="1868634"/>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21" name="Text Placeholder 11">
            <a:extLst>
              <a:ext uri="{FF2B5EF4-FFF2-40B4-BE49-F238E27FC236}">
                <a16:creationId xmlns:a16="http://schemas.microsoft.com/office/drawing/2014/main" id="{FE4100F4-A1CC-43D0-96D1-E78EC88BAC6E}"/>
              </a:ext>
            </a:extLst>
          </p:cNvPr>
          <p:cNvSpPr>
            <a:spLocks noGrp="1"/>
          </p:cNvSpPr>
          <p:nvPr>
            <p:ph type="body" sz="quarter" idx="13" hasCustomPrompt="1"/>
          </p:nvPr>
        </p:nvSpPr>
        <p:spPr>
          <a:xfrm>
            <a:off x="7230599" y="2253725"/>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22" name="Text Placeholder 2">
            <a:extLst>
              <a:ext uri="{FF2B5EF4-FFF2-40B4-BE49-F238E27FC236}">
                <a16:creationId xmlns:a16="http://schemas.microsoft.com/office/drawing/2014/main" id="{C4F231A8-6423-4204-8A45-BD1BAAD2C15D}"/>
              </a:ext>
            </a:extLst>
          </p:cNvPr>
          <p:cNvSpPr>
            <a:spLocks noGrp="1"/>
          </p:cNvSpPr>
          <p:nvPr>
            <p:ph type="body" idx="27" hasCustomPrompt="1"/>
          </p:nvPr>
        </p:nvSpPr>
        <p:spPr>
          <a:xfrm>
            <a:off x="7230599" y="313283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23" name="Text Placeholder 11">
            <a:extLst>
              <a:ext uri="{FF2B5EF4-FFF2-40B4-BE49-F238E27FC236}">
                <a16:creationId xmlns:a16="http://schemas.microsoft.com/office/drawing/2014/main" id="{130B9E51-E0C5-4A35-BEE4-403EC90B9495}"/>
              </a:ext>
            </a:extLst>
          </p:cNvPr>
          <p:cNvSpPr>
            <a:spLocks noGrp="1"/>
          </p:cNvSpPr>
          <p:nvPr>
            <p:ph type="body" sz="quarter" idx="28" hasCustomPrompt="1"/>
          </p:nvPr>
        </p:nvSpPr>
        <p:spPr>
          <a:xfrm>
            <a:off x="7230599" y="351793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24" name="Text Placeholder 2">
            <a:extLst>
              <a:ext uri="{FF2B5EF4-FFF2-40B4-BE49-F238E27FC236}">
                <a16:creationId xmlns:a16="http://schemas.microsoft.com/office/drawing/2014/main" id="{D5BEF9D2-60F1-4384-BF4C-DCE3EDF0F3A5}"/>
              </a:ext>
            </a:extLst>
          </p:cNvPr>
          <p:cNvSpPr>
            <a:spLocks noGrp="1"/>
          </p:cNvSpPr>
          <p:nvPr>
            <p:ph type="body" idx="29" hasCustomPrompt="1"/>
          </p:nvPr>
        </p:nvSpPr>
        <p:spPr>
          <a:xfrm>
            <a:off x="7230599" y="438240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25" name="Text Placeholder 11">
            <a:extLst>
              <a:ext uri="{FF2B5EF4-FFF2-40B4-BE49-F238E27FC236}">
                <a16:creationId xmlns:a16="http://schemas.microsoft.com/office/drawing/2014/main" id="{7F998711-69B2-43A8-A7D8-E7A288289C37}"/>
              </a:ext>
            </a:extLst>
          </p:cNvPr>
          <p:cNvSpPr>
            <a:spLocks noGrp="1"/>
          </p:cNvSpPr>
          <p:nvPr>
            <p:ph type="body" sz="quarter" idx="30" hasCustomPrompt="1"/>
          </p:nvPr>
        </p:nvSpPr>
        <p:spPr>
          <a:xfrm>
            <a:off x="7230599" y="476750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26" name="Text Placeholder 2">
            <a:extLst>
              <a:ext uri="{FF2B5EF4-FFF2-40B4-BE49-F238E27FC236}">
                <a16:creationId xmlns:a16="http://schemas.microsoft.com/office/drawing/2014/main" id="{57B47401-961F-4A4C-8D84-D03D8A8BE7FB}"/>
              </a:ext>
            </a:extLst>
          </p:cNvPr>
          <p:cNvSpPr>
            <a:spLocks noGrp="1"/>
          </p:cNvSpPr>
          <p:nvPr>
            <p:ph type="body" idx="31" hasCustomPrompt="1"/>
          </p:nvPr>
        </p:nvSpPr>
        <p:spPr>
          <a:xfrm>
            <a:off x="9664979" y="1868634"/>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27" name="Text Placeholder 11">
            <a:extLst>
              <a:ext uri="{FF2B5EF4-FFF2-40B4-BE49-F238E27FC236}">
                <a16:creationId xmlns:a16="http://schemas.microsoft.com/office/drawing/2014/main" id="{ED948BF1-3892-42AB-AEF7-4A687A9AE9F7}"/>
              </a:ext>
            </a:extLst>
          </p:cNvPr>
          <p:cNvSpPr>
            <a:spLocks noGrp="1"/>
          </p:cNvSpPr>
          <p:nvPr>
            <p:ph type="body" sz="quarter" idx="32" hasCustomPrompt="1"/>
          </p:nvPr>
        </p:nvSpPr>
        <p:spPr>
          <a:xfrm>
            <a:off x="9664979" y="2253725"/>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28" name="Text Placeholder 2">
            <a:extLst>
              <a:ext uri="{FF2B5EF4-FFF2-40B4-BE49-F238E27FC236}">
                <a16:creationId xmlns:a16="http://schemas.microsoft.com/office/drawing/2014/main" id="{C9C37FED-20A3-48CB-B63E-181FBBF8F3CA}"/>
              </a:ext>
            </a:extLst>
          </p:cNvPr>
          <p:cNvSpPr>
            <a:spLocks noGrp="1"/>
          </p:cNvSpPr>
          <p:nvPr>
            <p:ph type="body" idx="33" hasCustomPrompt="1"/>
          </p:nvPr>
        </p:nvSpPr>
        <p:spPr>
          <a:xfrm>
            <a:off x="9664979" y="313283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29" name="Text Placeholder 11">
            <a:extLst>
              <a:ext uri="{FF2B5EF4-FFF2-40B4-BE49-F238E27FC236}">
                <a16:creationId xmlns:a16="http://schemas.microsoft.com/office/drawing/2014/main" id="{7C32AD82-37DD-4D41-8921-3CBF761FEB0F}"/>
              </a:ext>
            </a:extLst>
          </p:cNvPr>
          <p:cNvSpPr>
            <a:spLocks noGrp="1"/>
          </p:cNvSpPr>
          <p:nvPr>
            <p:ph type="body" sz="quarter" idx="34" hasCustomPrompt="1"/>
          </p:nvPr>
        </p:nvSpPr>
        <p:spPr>
          <a:xfrm>
            <a:off x="9664979" y="351793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30" name="Text Placeholder 2">
            <a:extLst>
              <a:ext uri="{FF2B5EF4-FFF2-40B4-BE49-F238E27FC236}">
                <a16:creationId xmlns:a16="http://schemas.microsoft.com/office/drawing/2014/main" id="{73D98E47-00B1-412D-9DBB-62ACC0398C8B}"/>
              </a:ext>
            </a:extLst>
          </p:cNvPr>
          <p:cNvSpPr>
            <a:spLocks noGrp="1"/>
          </p:cNvSpPr>
          <p:nvPr>
            <p:ph type="body" idx="35" hasCustomPrompt="1"/>
          </p:nvPr>
        </p:nvSpPr>
        <p:spPr>
          <a:xfrm>
            <a:off x="9664979" y="438240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1" name="Text Placeholder 11">
            <a:extLst>
              <a:ext uri="{FF2B5EF4-FFF2-40B4-BE49-F238E27FC236}">
                <a16:creationId xmlns:a16="http://schemas.microsoft.com/office/drawing/2014/main" id="{A753B197-EDD7-45BA-A120-4C3343A3FC58}"/>
              </a:ext>
            </a:extLst>
          </p:cNvPr>
          <p:cNvSpPr>
            <a:spLocks noGrp="1"/>
          </p:cNvSpPr>
          <p:nvPr>
            <p:ph type="body" sz="quarter" idx="36" hasCustomPrompt="1"/>
          </p:nvPr>
        </p:nvSpPr>
        <p:spPr>
          <a:xfrm>
            <a:off x="9664979" y="476750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3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897054596"/>
      </p:ext>
    </p:extLst>
  </p:cSld>
  <p:clrMapOvr>
    <a:masterClrMapping/>
  </p:clrMapOvr>
  <p:extLst>
    <p:ext uri="{DCECCB84-F9BA-43D5-87BE-67443E8EF086}">
      <p15:sldGuideLst xmlns:p15="http://schemas.microsoft.com/office/powerpoint/2012/main">
        <p15:guide id="1" orient="horz" pos="2387">
          <p15:clr>
            <a:srgbClr val="FBAE40"/>
          </p15:clr>
        </p15:guide>
        <p15:guide id="2" pos="279">
          <p15:clr>
            <a:srgbClr val="FBAE40"/>
          </p15:clr>
        </p15:guide>
        <p15:guide id="3" pos="7129">
          <p15:clr>
            <a:srgbClr val="FBAE40"/>
          </p15:clr>
        </p15:guide>
        <p15:guide id="4" pos="7401">
          <p15:clr>
            <a:srgbClr val="FBAE40"/>
          </p15:clr>
        </p15:guide>
        <p15:guide id="5" orient="horz" pos="2115">
          <p15:clr>
            <a:srgbClr val="FBAE40"/>
          </p15:clr>
        </p15:guide>
        <p15:guide id="6" orient="horz" pos="45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s">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41B7CDEE-2644-4D36-95CB-1F92049E7FF7}"/>
              </a:ext>
            </a:extLst>
          </p:cNvPr>
          <p:cNvSpPr>
            <a:spLocks noGrp="1"/>
          </p:cNvSpPr>
          <p:nvPr>
            <p:ph type="pic" sz="quarter" idx="13"/>
          </p:nvPr>
        </p:nvSpPr>
        <p:spPr>
          <a:xfrm>
            <a:off x="458724" y="457200"/>
            <a:ext cx="11274552" cy="5943600"/>
          </a:xfrm>
        </p:spPr>
        <p:txBody>
          <a:bodyPr anchor="ctr" anchorCtr="0">
            <a:noAutofit/>
          </a:bodyPr>
          <a:lstStyle>
            <a:lvl1pPr marL="0" indent="0" algn="ctr">
              <a:buNone/>
              <a:defRPr/>
            </a:lvl1pPr>
          </a:lstStyle>
          <a:p>
            <a:r>
              <a:rPr lang="en-US"/>
              <a:t>Click icon to add picture</a:t>
            </a:r>
            <a:endParaRPr lang="ru-RU" dirty="0"/>
          </a:p>
        </p:txBody>
      </p:sp>
      <p:sp>
        <p:nvSpPr>
          <p:cNvPr id="9" name="Picture Placeholder 14">
            <a:extLst>
              <a:ext uri="{FF2B5EF4-FFF2-40B4-BE49-F238E27FC236}">
                <a16:creationId xmlns:a16="http://schemas.microsoft.com/office/drawing/2014/main" id="{4DF168AC-530C-4094-8F5F-FCF3FFDC1E3B}"/>
              </a:ext>
            </a:extLst>
          </p:cNvPr>
          <p:cNvSpPr>
            <a:spLocks noGrp="1"/>
          </p:cNvSpPr>
          <p:nvPr>
            <p:ph type="pic" sz="quarter" idx="14"/>
          </p:nvPr>
        </p:nvSpPr>
        <p:spPr>
          <a:xfrm>
            <a:off x="907903" y="4991383"/>
            <a:ext cx="1463040" cy="987552"/>
          </a:xfrm>
        </p:spPr>
        <p:txBody>
          <a:bodyPr anchor="ctr" anchorCtr="0">
            <a:noAutofit/>
          </a:bodyPr>
          <a:lstStyle>
            <a:lvl1pPr marL="0" indent="0" algn="ctr">
              <a:buNone/>
              <a:defRPr sz="1400"/>
            </a:lvl1pPr>
          </a:lstStyle>
          <a:p>
            <a:r>
              <a:rPr lang="en-US"/>
              <a:t>Click icon to add picture</a:t>
            </a:r>
            <a:endParaRPr lang="ru-RU" dirty="0"/>
          </a:p>
        </p:txBody>
      </p:sp>
      <p:sp>
        <p:nvSpPr>
          <p:cNvPr id="18" name="Text Placeholder 14">
            <a:extLst>
              <a:ext uri="{FF2B5EF4-FFF2-40B4-BE49-F238E27FC236}">
                <a16:creationId xmlns:a16="http://schemas.microsoft.com/office/drawing/2014/main" id="{8373CC7F-8644-430C-90D9-B903ED9F612A}"/>
              </a:ext>
            </a:extLst>
          </p:cNvPr>
          <p:cNvSpPr>
            <a:spLocks noGrp="1"/>
          </p:cNvSpPr>
          <p:nvPr>
            <p:ph type="body" sz="quarter" idx="15"/>
          </p:nvPr>
        </p:nvSpPr>
        <p:spPr>
          <a:xfrm>
            <a:off x="458788" y="2028825"/>
            <a:ext cx="4727575" cy="728663"/>
          </a:xfrm>
          <a:solidFill>
            <a:schemeClr val="accent1">
              <a:alpha val="60000"/>
            </a:schemeClr>
          </a:solidFill>
        </p:spPr>
        <p:txBody>
          <a:bodyPr lIns="396000" anchor="ctr" anchorCtr="0">
            <a:noAutofit/>
          </a:bodyPr>
          <a:lstStyle>
            <a:lvl1pPr marL="0" indent="0">
              <a:buNone/>
              <a:defRPr sz="2800">
                <a:solidFill>
                  <a:schemeClr val="bg1"/>
                </a:solidFill>
              </a:defRPr>
            </a:lvl1pPr>
            <a:lvl2pPr marL="457200" indent="0">
              <a:buNone/>
              <a:defRPr sz="2800">
                <a:solidFill>
                  <a:schemeClr val="bg1"/>
                </a:solidFill>
              </a:defRPr>
            </a:lvl2pPr>
            <a:lvl3pPr marL="914400" indent="0">
              <a:buNone/>
              <a:defRPr sz="2800">
                <a:solidFill>
                  <a:schemeClr val="bg1"/>
                </a:solidFill>
              </a:defRPr>
            </a:lvl3pPr>
            <a:lvl4pPr marL="1371600" indent="0">
              <a:buNone/>
              <a:defRPr sz="2800">
                <a:solidFill>
                  <a:schemeClr val="bg1"/>
                </a:solidFill>
              </a:defRPr>
            </a:lvl4pPr>
            <a:lvl5pPr marL="1828800" indent="0">
              <a:buNone/>
              <a:defRPr sz="2800">
                <a:solidFill>
                  <a:schemeClr val="bg1"/>
                </a:solidFill>
              </a:defRPr>
            </a:lvl5pPr>
          </a:lstStyle>
          <a:p>
            <a:pPr lvl="0"/>
            <a:r>
              <a:rPr lang="en-US"/>
              <a:t>Click to edit Master text styles</a:t>
            </a:r>
          </a:p>
        </p:txBody>
      </p:sp>
      <p:sp>
        <p:nvSpPr>
          <p:cNvPr id="20" name="Title 19">
            <a:extLst>
              <a:ext uri="{FF2B5EF4-FFF2-40B4-BE49-F238E27FC236}">
                <a16:creationId xmlns:a16="http://schemas.microsoft.com/office/drawing/2014/main" id="{64B737A3-9F6C-4989-B51B-07BDDD38FDB3}"/>
              </a:ext>
            </a:extLst>
          </p:cNvPr>
          <p:cNvSpPr>
            <a:spLocks noGrp="1"/>
          </p:cNvSpPr>
          <p:nvPr>
            <p:ph type="title" hasCustomPrompt="1"/>
          </p:nvPr>
        </p:nvSpPr>
        <p:spPr>
          <a:xfrm>
            <a:off x="458788" y="2754601"/>
            <a:ext cx="4726800" cy="1861200"/>
          </a:xfrm>
          <a:solidFill>
            <a:schemeClr val="bg1">
              <a:alpha val="50000"/>
            </a:schemeClr>
          </a:solidFill>
        </p:spPr>
        <p:txBody>
          <a:bodyPr lIns="396000" tIns="0" rIns="0" bIns="0">
            <a:noAutofit/>
          </a:bodyPr>
          <a:lstStyle>
            <a:lvl1pPr>
              <a:lnSpc>
                <a:spcPct val="85000"/>
              </a:lnSpc>
              <a:defRPr sz="5500"/>
            </a:lvl1pPr>
          </a:lstStyle>
          <a:p>
            <a:r>
              <a:rPr lang="en-US" dirty="0"/>
              <a:t>Click to Edit Title</a:t>
            </a:r>
            <a:endParaRPr lang="ru-RU" dirty="0"/>
          </a:p>
        </p:txBody>
      </p:sp>
    </p:spTree>
    <p:extLst>
      <p:ext uri="{BB962C8B-B14F-4D97-AF65-F5344CB8AC3E}">
        <p14:creationId xmlns:p14="http://schemas.microsoft.com/office/powerpoint/2010/main" val="1935530853"/>
      </p:ext>
    </p:extLst>
  </p:cSld>
  <p:clrMapOvr>
    <a:masterClrMapping/>
  </p:clrMapOvr>
  <p:extLst>
    <p:ext uri="{DCECCB84-F9BA-43D5-87BE-67443E8EF086}">
      <p15:sldGuideLst xmlns:p15="http://schemas.microsoft.com/office/powerpoint/2012/main">
        <p15:guide id="4" orient="horz" pos="55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p:nvPr>
        </p:nvSpPr>
        <p:spPr>
          <a:xfrm>
            <a:off x="830127" y="1331139"/>
            <a:ext cx="4584212" cy="1107114"/>
          </a:xfrm>
        </p:spPr>
        <p:txBody>
          <a:bodyPr lIns="36000" tIns="0" rIns="0" bIns="0" anchor="b">
            <a:normAutofit/>
          </a:bodyPr>
          <a:lstStyle>
            <a:lvl1pPr>
              <a:defRPr sz="3600"/>
            </a:lvl1pPr>
          </a:lstStyle>
          <a:p>
            <a:r>
              <a:rPr lang="en-US" noProof="0"/>
              <a:t>Click to edit Master title style</a:t>
            </a:r>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hasCustomPrompt="1"/>
          </p:nvPr>
        </p:nvSpPr>
        <p:spPr>
          <a:xfrm>
            <a:off x="830127" y="2545450"/>
            <a:ext cx="4584212"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A90CD6D9-5A3A-402F-B4AB-B805D575109C}" type="datetime1">
              <a:rPr lang="en-US" noProof="0" smtClean="0"/>
              <a:t>6/4/2021</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noProof="0"/>
              <a:t>Virtual Fitting Room</a:t>
            </a:r>
            <a:endParaRPr lang="en-US" noProof="0"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hasCustomPrompt="1"/>
          </p:nvPr>
        </p:nvSpPr>
        <p:spPr>
          <a:xfrm>
            <a:off x="830128" y="3300065"/>
            <a:ext cx="4584212" cy="1745768"/>
          </a:xfrm>
        </p:spPr>
        <p:txBody>
          <a:bodyPr lIns="36000" tIns="0" rIns="0" bIns="0">
            <a:noAutofit/>
          </a:bodyPr>
          <a:lstStyle>
            <a:lvl1pPr marL="216000" indent="-216000">
              <a:spcBef>
                <a:spcPts val="600"/>
              </a:spcBef>
              <a:buClr>
                <a:schemeClr val="tx2">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163980351"/>
      </p:ext>
    </p:extLst>
  </p:cSld>
  <p:clrMapOvr>
    <a:masterClrMapping/>
  </p:clrMapOvr>
  <p:extLst>
    <p:ext uri="{DCECCB84-F9BA-43D5-87BE-67443E8EF086}">
      <p15:sldGuideLst xmlns:p15="http://schemas.microsoft.com/office/powerpoint/2012/main">
        <p15:guide id="5"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A9E66CD-99CC-45B1-A15D-3626A6160849}"/>
              </a:ext>
            </a:extLst>
          </p:cNvPr>
          <p:cNvSpPr>
            <a:spLocks noGrp="1"/>
          </p:cNvSpPr>
          <p:nvPr>
            <p:ph type="pic" sz="quarter" idx="13"/>
          </p:nvPr>
        </p:nvSpPr>
        <p:spPr>
          <a:xfrm>
            <a:off x="458724" y="457200"/>
            <a:ext cx="11274552" cy="5943600"/>
          </a:xfrm>
          <a:noFill/>
        </p:spPr>
        <p:txBody>
          <a:bodyPr anchor="ctr" anchorCtr="0">
            <a:noAutofit/>
          </a:bodyPr>
          <a:lstStyle>
            <a:lvl1pPr marL="0" indent="0" algn="ctr">
              <a:buNone/>
              <a:defRPr/>
            </a:lvl1pPr>
          </a:lstStyle>
          <a:p>
            <a:r>
              <a:rPr lang="en-US" noProof="0"/>
              <a:t>Click icon to add picture</a:t>
            </a:r>
            <a:endParaRPr lang="en-US" noProof="0" dirty="0"/>
          </a:p>
        </p:txBody>
      </p:sp>
      <p:sp>
        <p:nvSpPr>
          <p:cNvPr id="15" name="Picture Placeholder 14">
            <a:extLst>
              <a:ext uri="{FF2B5EF4-FFF2-40B4-BE49-F238E27FC236}">
                <a16:creationId xmlns:a16="http://schemas.microsoft.com/office/drawing/2014/main" id="{CF15D4B3-A0CD-4C14-BB5E-CB9859BD8A51}"/>
              </a:ext>
            </a:extLst>
          </p:cNvPr>
          <p:cNvSpPr>
            <a:spLocks noGrp="1"/>
          </p:cNvSpPr>
          <p:nvPr>
            <p:ph type="pic" sz="quarter" idx="14"/>
          </p:nvPr>
        </p:nvSpPr>
        <p:spPr>
          <a:xfrm>
            <a:off x="5364480" y="1746127"/>
            <a:ext cx="1463040" cy="987552"/>
          </a:xfrm>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vl1pPr>
          </a:lstStyle>
          <a:p>
            <a:r>
              <a:rPr lang="en-US" noProof="0"/>
              <a:t>Click to edit Master title style</a:t>
            </a:r>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01258"/>
            <a:ext cx="11274552" cy="1799542"/>
          </a:xfrm>
          <a:solidFill>
            <a:schemeClr val="tx1">
              <a:alpha val="90000"/>
            </a:schemeClr>
          </a:solidFill>
        </p:spPr>
        <p:txBody>
          <a:bodyPr tIns="252000" anchor="t" anchorCtr="0">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6" name="Text Placeholder 12">
            <a:extLst>
              <a:ext uri="{FF2B5EF4-FFF2-40B4-BE49-F238E27FC236}">
                <a16:creationId xmlns:a16="http://schemas.microsoft.com/office/drawing/2014/main" id="{06F64230-8502-4625-8B46-56604589314C}"/>
              </a:ext>
            </a:extLst>
          </p:cNvPr>
          <p:cNvSpPr>
            <a:spLocks noGrp="1"/>
          </p:cNvSpPr>
          <p:nvPr>
            <p:ph type="body" sz="quarter" idx="15" hasCustomPrompt="1"/>
          </p:nvPr>
        </p:nvSpPr>
        <p:spPr>
          <a:xfrm>
            <a:off x="1926767" y="5400675"/>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8" name="Text Placeholder 16">
            <a:extLst>
              <a:ext uri="{FF2B5EF4-FFF2-40B4-BE49-F238E27FC236}">
                <a16:creationId xmlns:a16="http://schemas.microsoft.com/office/drawing/2014/main" id="{1B08C5A6-5B1B-4D50-A772-24B26B7B80B5}"/>
              </a:ext>
            </a:extLst>
          </p:cNvPr>
          <p:cNvSpPr>
            <a:spLocks noGrp="1"/>
          </p:cNvSpPr>
          <p:nvPr>
            <p:ph type="body" sz="quarter" idx="16" hasCustomPrompt="1"/>
          </p:nvPr>
        </p:nvSpPr>
        <p:spPr>
          <a:xfrm>
            <a:off x="1134879" y="5695950"/>
            <a:ext cx="3384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r>
              <a:rPr lang="en-US" noProof="0"/>
              <a:t>victoria@fabrikam.com</a:t>
            </a:r>
          </a:p>
        </p:txBody>
      </p:sp>
      <p:sp>
        <p:nvSpPr>
          <p:cNvPr id="21" name="Text Placeholder 12">
            <a:extLst>
              <a:ext uri="{FF2B5EF4-FFF2-40B4-BE49-F238E27FC236}">
                <a16:creationId xmlns:a16="http://schemas.microsoft.com/office/drawing/2014/main" id="{5C49BB1D-A8D4-4E41-8A43-F84FDE9EE624}"/>
              </a:ext>
            </a:extLst>
          </p:cNvPr>
          <p:cNvSpPr>
            <a:spLocks noGrp="1"/>
          </p:cNvSpPr>
          <p:nvPr>
            <p:ph type="body" sz="quarter" idx="17" hasCustomPrompt="1"/>
          </p:nvPr>
        </p:nvSpPr>
        <p:spPr>
          <a:xfrm>
            <a:off x="5312303" y="5400284"/>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22" name="Text Placeholder 16">
            <a:extLst>
              <a:ext uri="{FF2B5EF4-FFF2-40B4-BE49-F238E27FC236}">
                <a16:creationId xmlns:a16="http://schemas.microsoft.com/office/drawing/2014/main" id="{DD82CF91-0C32-4E77-9CBF-A777B27493CC}"/>
              </a:ext>
            </a:extLst>
          </p:cNvPr>
          <p:cNvSpPr>
            <a:spLocks noGrp="1"/>
          </p:cNvSpPr>
          <p:nvPr>
            <p:ph type="body" sz="quarter" idx="18" hasCustomPrompt="1"/>
          </p:nvPr>
        </p:nvSpPr>
        <p:spPr>
          <a:xfrm>
            <a:off x="4862415" y="5695559"/>
            <a:ext cx="2700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r>
              <a:rPr lang="en-US" noProof="0"/>
              <a:t>404-555-0115</a:t>
            </a:r>
          </a:p>
        </p:txBody>
      </p:sp>
      <p:sp>
        <p:nvSpPr>
          <p:cNvPr id="11" name="Text Placeholder 12">
            <a:extLst>
              <a:ext uri="{FF2B5EF4-FFF2-40B4-BE49-F238E27FC236}">
                <a16:creationId xmlns:a16="http://schemas.microsoft.com/office/drawing/2014/main" id="{EF7B6245-3D6D-418F-83D6-C8DE0293CCED}"/>
              </a:ext>
            </a:extLst>
          </p:cNvPr>
          <p:cNvSpPr>
            <a:spLocks noGrp="1"/>
          </p:cNvSpPr>
          <p:nvPr>
            <p:ph type="body" sz="quarter" idx="19" hasCustomPrompt="1"/>
          </p:nvPr>
        </p:nvSpPr>
        <p:spPr>
          <a:xfrm>
            <a:off x="8456571" y="5400284"/>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2" name="Text Placeholder 16">
            <a:extLst>
              <a:ext uri="{FF2B5EF4-FFF2-40B4-BE49-F238E27FC236}">
                <a16:creationId xmlns:a16="http://schemas.microsoft.com/office/drawing/2014/main" id="{9410B445-6FE4-4773-A905-61A2C5C69B72}"/>
              </a:ext>
            </a:extLst>
          </p:cNvPr>
          <p:cNvSpPr>
            <a:spLocks noGrp="1"/>
          </p:cNvSpPr>
          <p:nvPr>
            <p:ph type="body" sz="quarter" idx="20" hasCustomPrompt="1"/>
          </p:nvPr>
        </p:nvSpPr>
        <p:spPr>
          <a:xfrm>
            <a:off x="7736683" y="5695559"/>
            <a:ext cx="3240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www.fabrikam.com</a:t>
            </a:r>
          </a:p>
        </p:txBody>
      </p:sp>
    </p:spTree>
    <p:extLst>
      <p:ext uri="{BB962C8B-B14F-4D97-AF65-F5344CB8AC3E}">
        <p14:creationId xmlns:p14="http://schemas.microsoft.com/office/powerpoint/2010/main" val="1641162368"/>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s">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99E0FDC-7174-4CCC-8759-832F13BB97E3}"/>
              </a:ext>
            </a:extLst>
          </p:cNvPr>
          <p:cNvSpPr/>
          <p:nvPr userDrawn="1"/>
        </p:nvSpPr>
        <p:spPr>
          <a:xfrm>
            <a:off x="6120456" y="2371154"/>
            <a:ext cx="5165454" cy="14904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42C8867A-E08C-4237-858A-8806988D6BFB}"/>
              </a:ext>
            </a:extLst>
          </p:cNvPr>
          <p:cNvSpPr/>
          <p:nvPr userDrawn="1"/>
        </p:nvSpPr>
        <p:spPr>
          <a:xfrm>
            <a:off x="906089" y="1804226"/>
            <a:ext cx="5214367" cy="20574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EF37E436-74DD-4A72-8DD8-62B3F57A00A0}" type="datetime1">
              <a:rPr lang="en-US" noProof="0" smtClean="0"/>
              <a:t>6/4/2021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a:t>Virtual Fitting Room</a:t>
            </a:r>
            <a:endParaRPr lang="en-US" noProof="0"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45" name="Text Placeholder 2">
            <a:extLst>
              <a:ext uri="{FF2B5EF4-FFF2-40B4-BE49-F238E27FC236}">
                <a16:creationId xmlns:a16="http://schemas.microsoft.com/office/drawing/2014/main" id="{E6BA5EAA-9D1F-41A8-B061-8C18B61C4F65}"/>
              </a:ext>
            </a:extLst>
          </p:cNvPr>
          <p:cNvSpPr>
            <a:spLocks noGrp="1"/>
          </p:cNvSpPr>
          <p:nvPr>
            <p:ph type="body" idx="1" hasCustomPrompt="1"/>
          </p:nvPr>
        </p:nvSpPr>
        <p:spPr>
          <a:xfrm>
            <a:off x="2046857" y="4156047"/>
            <a:ext cx="3276000" cy="385091"/>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6" name="Text Placeholder 11">
            <a:extLst>
              <a:ext uri="{FF2B5EF4-FFF2-40B4-BE49-F238E27FC236}">
                <a16:creationId xmlns:a16="http://schemas.microsoft.com/office/drawing/2014/main" id="{60E8EB22-EE54-4319-BFD9-B51D4D584ADF}"/>
              </a:ext>
            </a:extLst>
          </p:cNvPr>
          <p:cNvSpPr>
            <a:spLocks noGrp="1"/>
          </p:cNvSpPr>
          <p:nvPr>
            <p:ph type="body" sz="quarter" idx="13" hasCustomPrompt="1"/>
          </p:nvPr>
        </p:nvSpPr>
        <p:spPr>
          <a:xfrm>
            <a:off x="2046857" y="4541138"/>
            <a:ext cx="3276000" cy="1036067"/>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12" name="Picture Placeholder 11">
            <a:extLst>
              <a:ext uri="{FF2B5EF4-FFF2-40B4-BE49-F238E27FC236}">
                <a16:creationId xmlns:a16="http://schemas.microsoft.com/office/drawing/2014/main" id="{50604DC3-2547-4A5A-8AF8-1051ADC267D3}"/>
              </a:ext>
            </a:extLst>
          </p:cNvPr>
          <p:cNvSpPr>
            <a:spLocks noGrp="1"/>
          </p:cNvSpPr>
          <p:nvPr>
            <p:ph type="pic" sz="quarter" idx="25"/>
          </p:nvPr>
        </p:nvSpPr>
        <p:spPr>
          <a:xfrm>
            <a:off x="908006" y="4238758"/>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50" name="Text Placeholder 2">
            <a:extLst>
              <a:ext uri="{FF2B5EF4-FFF2-40B4-BE49-F238E27FC236}">
                <a16:creationId xmlns:a16="http://schemas.microsoft.com/office/drawing/2014/main" id="{D5CAA23C-172B-4B6C-BB10-4F4DB6CFD19B}"/>
              </a:ext>
            </a:extLst>
          </p:cNvPr>
          <p:cNvSpPr>
            <a:spLocks noGrp="1"/>
          </p:cNvSpPr>
          <p:nvPr>
            <p:ph type="body" idx="29" hasCustomPrompt="1"/>
          </p:nvPr>
        </p:nvSpPr>
        <p:spPr>
          <a:xfrm>
            <a:off x="7259308" y="4156047"/>
            <a:ext cx="3276000" cy="334919"/>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51" name="Text Placeholder 11">
            <a:extLst>
              <a:ext uri="{FF2B5EF4-FFF2-40B4-BE49-F238E27FC236}">
                <a16:creationId xmlns:a16="http://schemas.microsoft.com/office/drawing/2014/main" id="{5873C0A4-108E-4DD1-A604-311D061489DF}"/>
              </a:ext>
            </a:extLst>
          </p:cNvPr>
          <p:cNvSpPr>
            <a:spLocks noGrp="1"/>
          </p:cNvSpPr>
          <p:nvPr>
            <p:ph type="body" sz="quarter" idx="30" hasCustomPrompt="1"/>
          </p:nvPr>
        </p:nvSpPr>
        <p:spPr>
          <a:xfrm>
            <a:off x="7259308" y="4541138"/>
            <a:ext cx="3276000" cy="1036067"/>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52" name="Picture Placeholder 11">
            <a:extLst>
              <a:ext uri="{FF2B5EF4-FFF2-40B4-BE49-F238E27FC236}">
                <a16:creationId xmlns:a16="http://schemas.microsoft.com/office/drawing/2014/main" id="{FA4996C0-7B37-42C4-BDFF-F0C54D4A88C9}"/>
              </a:ext>
            </a:extLst>
          </p:cNvPr>
          <p:cNvSpPr>
            <a:spLocks noGrp="1"/>
          </p:cNvSpPr>
          <p:nvPr>
            <p:ph type="pic" sz="quarter" idx="31"/>
          </p:nvPr>
        </p:nvSpPr>
        <p:spPr>
          <a:xfrm>
            <a:off x="6120457" y="4238758"/>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29" name="Text Placeholder 11">
            <a:extLst>
              <a:ext uri="{FF2B5EF4-FFF2-40B4-BE49-F238E27FC236}">
                <a16:creationId xmlns:a16="http://schemas.microsoft.com/office/drawing/2014/main" id="{0601F736-3A21-4DC5-AFCA-F1729A2547A0}"/>
              </a:ext>
            </a:extLst>
          </p:cNvPr>
          <p:cNvSpPr>
            <a:spLocks noGrp="1"/>
          </p:cNvSpPr>
          <p:nvPr>
            <p:ph type="body" sz="quarter" idx="32" hasCustomPrompt="1"/>
          </p:nvPr>
        </p:nvSpPr>
        <p:spPr>
          <a:xfrm>
            <a:off x="1299280" y="2177705"/>
            <a:ext cx="4403527" cy="1315520"/>
          </a:xfrm>
        </p:spPr>
        <p:txBody>
          <a:bodyPr lIns="36000" tIns="0" rIns="0" bIns="0">
            <a:normAutofit/>
          </a:bodyPr>
          <a:lstStyle>
            <a:lvl1pPr marL="0" indent="0">
              <a:spcBef>
                <a:spcPts val="600"/>
              </a:spcBef>
              <a:buClr>
                <a:schemeClr val="bg2"/>
              </a:buClr>
              <a:buSzPct val="125000"/>
              <a:buFont typeface="Wingdings" panose="05000000000000000000" pitchFamily="2" charset="2"/>
              <a:buNone/>
              <a:defRPr sz="1400">
                <a:solidFill>
                  <a:schemeClr val="tx1"/>
                </a:solidFill>
              </a:defRPr>
            </a:lvl1pPr>
            <a:lvl2pPr marL="0" indent="0">
              <a:spcBef>
                <a:spcPts val="600"/>
              </a:spcBef>
              <a:buClr>
                <a:schemeClr val="bg2"/>
              </a:buClr>
              <a:buSzPct val="125000"/>
              <a:buFont typeface="Wingdings" panose="05000000000000000000" pitchFamily="2" charset="2"/>
              <a:buNone/>
              <a:defRPr sz="1400">
                <a:solidFill>
                  <a:schemeClr val="tx1"/>
                </a:solidFill>
              </a:defRPr>
            </a:lvl2pPr>
          </a:lstStyle>
          <a:p>
            <a:pPr lvl="0"/>
            <a:r>
              <a:rPr lang="en-US" noProof="0"/>
              <a:t>Edit Master text styles</a:t>
            </a:r>
          </a:p>
          <a:p>
            <a:pPr lvl="1"/>
            <a:r>
              <a:rPr lang="en-US" noProof="0"/>
              <a:t>Second level</a:t>
            </a:r>
          </a:p>
        </p:txBody>
      </p:sp>
      <p:sp>
        <p:nvSpPr>
          <p:cNvPr id="30" name="Text Placeholder 11">
            <a:extLst>
              <a:ext uri="{FF2B5EF4-FFF2-40B4-BE49-F238E27FC236}">
                <a16:creationId xmlns:a16="http://schemas.microsoft.com/office/drawing/2014/main" id="{96A341BE-3657-48DB-B26D-8D13FDC44D02}"/>
              </a:ext>
            </a:extLst>
          </p:cNvPr>
          <p:cNvSpPr>
            <a:spLocks noGrp="1"/>
          </p:cNvSpPr>
          <p:nvPr>
            <p:ph type="body" sz="quarter" idx="34" hasCustomPrompt="1"/>
          </p:nvPr>
        </p:nvSpPr>
        <p:spPr>
          <a:xfrm>
            <a:off x="6467060" y="2740330"/>
            <a:ext cx="4425658" cy="752895"/>
          </a:xfrm>
        </p:spPr>
        <p:txBody>
          <a:bodyPr lIns="36000" tIns="0" rIns="0" bIns="0">
            <a:normAutofit/>
          </a:bodyPr>
          <a:lstStyle>
            <a:lvl1pPr marL="0" indent="0">
              <a:spcBef>
                <a:spcPts val="600"/>
              </a:spcBef>
              <a:buClr>
                <a:schemeClr val="accent1"/>
              </a:buClr>
              <a:buSzPct val="125000"/>
              <a:buFont typeface="Wingdings" panose="05000000000000000000" pitchFamily="2" charset="2"/>
              <a:buNone/>
              <a:defRPr sz="1400">
                <a:solidFill>
                  <a:schemeClr val="tx1"/>
                </a:solidFill>
              </a:defRPr>
            </a:lvl1pPr>
            <a:lvl2pPr marL="0" indent="0">
              <a:spcBef>
                <a:spcPts val="600"/>
              </a:spcBef>
              <a:buClr>
                <a:schemeClr val="accent1"/>
              </a:buClr>
              <a:buSzPct val="125000"/>
              <a:buFont typeface="Wingdings" panose="05000000000000000000" pitchFamily="2" charset="2"/>
              <a:buNone/>
              <a:defRPr sz="1400">
                <a:solidFill>
                  <a:schemeClr val="tx1"/>
                </a:solidFill>
              </a:defRPr>
            </a:lvl2pPr>
          </a:lstStyle>
          <a:p>
            <a:pPr lvl="0"/>
            <a:r>
              <a:rPr lang="en-US" noProof="0"/>
              <a:t>Edit Master text styles</a:t>
            </a:r>
          </a:p>
          <a:p>
            <a:pPr lvl="1"/>
            <a:r>
              <a:rPr lang="en-US" noProof="0"/>
              <a:t>Second level</a:t>
            </a:r>
          </a:p>
        </p:txBody>
      </p:sp>
      <p:sp>
        <p:nvSpPr>
          <p:cNvPr id="17" name="Picture Placeholder 11">
            <a:extLst>
              <a:ext uri="{FF2B5EF4-FFF2-40B4-BE49-F238E27FC236}">
                <a16:creationId xmlns:a16="http://schemas.microsoft.com/office/drawing/2014/main" id="{48D7F0F9-4118-4257-9D45-A5772C2110D7}"/>
              </a:ext>
            </a:extLst>
          </p:cNvPr>
          <p:cNvSpPr>
            <a:spLocks noGrp="1"/>
          </p:cNvSpPr>
          <p:nvPr>
            <p:ph type="pic" sz="quarter" idx="3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2046297304"/>
      </p:ext>
    </p:extLst>
  </p:cSld>
  <p:clrMapOvr>
    <a:masterClrMapping/>
  </p:clrMapOvr>
  <p:extLst>
    <p:ext uri="{DCECCB84-F9BA-43D5-87BE-67443E8EF086}">
      <p15:sldGuideLst xmlns:p15="http://schemas.microsoft.com/office/powerpoint/2012/main">
        <p15:guide id="1" orient="horz" pos="2387">
          <p15:clr>
            <a:srgbClr val="FBAE40"/>
          </p15:clr>
        </p15:guide>
        <p15:guide id="2" pos="279">
          <p15:clr>
            <a:srgbClr val="FBAE40"/>
          </p15:clr>
        </p15:guide>
        <p15:guide id="3" pos="7129">
          <p15:clr>
            <a:srgbClr val="FBAE40"/>
          </p15:clr>
        </p15:guide>
        <p15:guide id="4" pos="7401">
          <p15:clr>
            <a:srgbClr val="FBAE40"/>
          </p15:clr>
        </p15:guide>
        <p15:guide id="5" orient="horz" pos="2115">
          <p15:clr>
            <a:srgbClr val="FBAE40"/>
          </p15:clr>
        </p15:guide>
        <p15:guide id="6"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Layout">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30127" y="691751"/>
            <a:ext cx="4584212" cy="540001"/>
          </a:xfrm>
        </p:spPr>
        <p:txBody>
          <a:bodyPr lIns="36000" tIns="0" rIns="0" bIns="0" anchor="b">
            <a:normAutofit/>
          </a:bodyPr>
          <a:lstStyle>
            <a:lvl1pPr>
              <a:defRPr sz="3600"/>
            </a:lvl1pPr>
          </a:lstStyle>
          <a:p>
            <a:r>
              <a:rPr lang="en-US" noProof="0"/>
              <a:t>Title Here</a:t>
            </a:r>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hasCustomPrompt="1"/>
          </p:nvPr>
        </p:nvSpPr>
        <p:spPr>
          <a:xfrm>
            <a:off x="830127" y="1326250"/>
            <a:ext cx="4584212" cy="1353312"/>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064FE0FB-F6B1-405C-90EA-C342906107A8}" type="datetime1">
              <a:rPr lang="en-US" noProof="0" smtClean="0"/>
              <a:t>6/4/2021</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noProof="0"/>
              <a:t>Virtual Fitting Room</a:t>
            </a:r>
            <a:endParaRPr lang="en-US" noProof="0"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hasCustomPrompt="1"/>
          </p:nvPr>
        </p:nvSpPr>
        <p:spPr>
          <a:xfrm>
            <a:off x="830128" y="2893665"/>
            <a:ext cx="4584212" cy="1538635"/>
          </a:xfrm>
        </p:spPr>
        <p:txBody>
          <a:bodyPr lIns="36000" tIns="0" rIns="0" bIns="0">
            <a:normAutofit/>
          </a:bodyPr>
          <a:lstStyle>
            <a:lvl1pPr marL="0" indent="0">
              <a:spcBef>
                <a:spcPts val="600"/>
              </a:spcBef>
              <a:buClr>
                <a:schemeClr val="bg2"/>
              </a:buClr>
              <a:buSzPct val="125000"/>
              <a:buFont typeface="Wingdings" panose="05000000000000000000" pitchFamily="2" charset="2"/>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2" name="Text Placeholder 2">
            <a:extLst>
              <a:ext uri="{FF2B5EF4-FFF2-40B4-BE49-F238E27FC236}">
                <a16:creationId xmlns:a16="http://schemas.microsoft.com/office/drawing/2014/main" id="{D5E90A1C-4042-4F0F-BBF6-19CE0BDB72BB}"/>
              </a:ext>
            </a:extLst>
          </p:cNvPr>
          <p:cNvSpPr>
            <a:spLocks noGrp="1"/>
          </p:cNvSpPr>
          <p:nvPr>
            <p:ph type="body" idx="17" hasCustomPrompt="1"/>
          </p:nvPr>
        </p:nvSpPr>
        <p:spPr>
          <a:xfrm>
            <a:off x="846601" y="4579181"/>
            <a:ext cx="4584212" cy="1097719"/>
          </a:xfrm>
        </p:spPr>
        <p:txBody>
          <a:bodyPr lIns="36000" tIns="0" rIns="0" bIns="0">
            <a:normAutofit/>
          </a:bodyPr>
          <a:lstStyle>
            <a:lvl1pPr marL="171450" indent="-171450">
              <a:spcBef>
                <a:spcPts val="600"/>
              </a:spcBef>
              <a:buClr>
                <a:schemeClr val="tx2">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3"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3013157679"/>
      </p:ext>
    </p:extLst>
  </p:cSld>
  <p:clrMapOvr>
    <a:masterClrMapping/>
  </p:clrMapOvr>
  <p:extLst>
    <p:ext uri="{DCECCB84-F9BA-43D5-87BE-67443E8EF086}">
      <p15:sldGuideLst xmlns:p15="http://schemas.microsoft.com/office/powerpoint/2012/main">
        <p15:guide id="1" orient="horz" pos="4042">
          <p15:clr>
            <a:srgbClr val="FBAE40"/>
          </p15:clr>
        </p15:guide>
        <p15:guide id="2" pos="506">
          <p15:clr>
            <a:srgbClr val="FBAE40"/>
          </p15:clr>
        </p15:guide>
        <p15:guide id="3" orient="horz" pos="528" userDrawn="1">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ne with Capyion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7D0000-7C67-41EE-B43F-AE22457B36AB}"/>
              </a:ext>
            </a:extLst>
          </p:cNvPr>
          <p:cNvSpPr/>
          <p:nvPr userDrawn="1"/>
        </p:nvSpPr>
        <p:spPr>
          <a:xfrm>
            <a:off x="0" y="1737360"/>
            <a:ext cx="5047488" cy="512064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432466C2-B08E-47AF-9DA7-104243999B45}"/>
              </a:ext>
            </a:extLst>
          </p:cNvPr>
          <p:cNvSpPr>
            <a:spLocks noGrp="1"/>
          </p:cNvSpPr>
          <p:nvPr>
            <p:ph type="title" hasCustomPrompt="1"/>
          </p:nvPr>
        </p:nvSpPr>
        <p:spPr>
          <a:xfrm>
            <a:off x="838201" y="742867"/>
            <a:ext cx="3232108" cy="566931"/>
          </a:xfrm>
        </p:spPr>
        <p:txBody>
          <a:bodyPr lIns="36000" tIns="0" rIns="0" bIns="0"/>
          <a:lstStyle/>
          <a:p>
            <a:r>
              <a:rPr lang="en-US" noProof="0"/>
              <a:t>Title Here</a:t>
            </a:r>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19B2B9D2-B765-479C-BC6B-E6A5AB5B70A2}" type="datetime1">
              <a:rPr lang="en-US" noProof="0" smtClean="0"/>
              <a:t>6/4/2021</a:t>
            </a:fld>
            <a:endParaRPr lang="en-US" noProof="0"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noProof="0"/>
              <a:t>Virtual Fitting Room</a:t>
            </a:r>
            <a:endParaRPr lang="en-US" noProof="0"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hasCustomPrompt="1"/>
          </p:nvPr>
        </p:nvSpPr>
        <p:spPr>
          <a:xfrm>
            <a:off x="6118253" y="3022847"/>
            <a:ext cx="375726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hasCustomPrompt="1"/>
          </p:nvPr>
        </p:nvSpPr>
        <p:spPr>
          <a:xfrm>
            <a:off x="6118253" y="3390381"/>
            <a:ext cx="3757265" cy="696037"/>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118253" y="2373098"/>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hasCustomPrompt="1"/>
          </p:nvPr>
        </p:nvSpPr>
        <p:spPr>
          <a:xfrm>
            <a:off x="4097124" y="867177"/>
            <a:ext cx="5699305" cy="1174966"/>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1" name="Picture Placeholder 10">
            <a:extLst>
              <a:ext uri="{FF2B5EF4-FFF2-40B4-BE49-F238E27FC236}">
                <a16:creationId xmlns:a16="http://schemas.microsoft.com/office/drawing/2014/main" id="{3B535E35-8075-4558-BA3A-C9DFB4FCA5B8}"/>
              </a:ext>
            </a:extLst>
          </p:cNvPr>
          <p:cNvSpPr>
            <a:spLocks noGrp="1"/>
          </p:cNvSpPr>
          <p:nvPr>
            <p:ph type="pic" sz="quarter" idx="26"/>
          </p:nvPr>
        </p:nvSpPr>
        <p:spPr>
          <a:xfrm>
            <a:off x="2040340" y="2277360"/>
            <a:ext cx="2029968" cy="3533263"/>
          </a:xfrm>
        </p:spPr>
        <p:txBody>
          <a:bodyPr anchor="ctr" anchorCtr="0">
            <a:normAutofit/>
          </a:bodyPr>
          <a:lstStyle>
            <a:lvl1pPr marL="0" indent="0" algn="ctr">
              <a:buNone/>
              <a:defRPr sz="1800">
                <a:solidFill>
                  <a:schemeClr val="bg1"/>
                </a:solidFill>
              </a:defRPr>
            </a:lvl1pPr>
          </a:lstStyle>
          <a:p>
            <a:r>
              <a:rPr lang="en-US" noProof="0"/>
              <a:t>Click icon to add picture</a:t>
            </a:r>
            <a:endParaRPr lang="en-US" noProof="0" dirty="0"/>
          </a:p>
        </p:txBody>
      </p:sp>
      <p:sp>
        <p:nvSpPr>
          <p:cNvPr id="25" name="Text Placeholder 2">
            <a:extLst>
              <a:ext uri="{FF2B5EF4-FFF2-40B4-BE49-F238E27FC236}">
                <a16:creationId xmlns:a16="http://schemas.microsoft.com/office/drawing/2014/main" id="{9E1A0053-EF84-446F-850C-6AC8FF9CCEDF}"/>
              </a:ext>
            </a:extLst>
          </p:cNvPr>
          <p:cNvSpPr>
            <a:spLocks noGrp="1"/>
          </p:cNvSpPr>
          <p:nvPr>
            <p:ph type="body" idx="27" hasCustomPrompt="1"/>
          </p:nvPr>
        </p:nvSpPr>
        <p:spPr>
          <a:xfrm>
            <a:off x="6118253" y="5004312"/>
            <a:ext cx="375726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2" name="Text Placeholder 11">
            <a:extLst>
              <a:ext uri="{FF2B5EF4-FFF2-40B4-BE49-F238E27FC236}">
                <a16:creationId xmlns:a16="http://schemas.microsoft.com/office/drawing/2014/main" id="{1534A936-14F3-4AEF-8CAD-03D91D568FE0}"/>
              </a:ext>
            </a:extLst>
          </p:cNvPr>
          <p:cNvSpPr>
            <a:spLocks noGrp="1"/>
          </p:cNvSpPr>
          <p:nvPr>
            <p:ph type="body" sz="quarter" idx="28" hasCustomPrompt="1"/>
          </p:nvPr>
        </p:nvSpPr>
        <p:spPr>
          <a:xfrm>
            <a:off x="6118254" y="5371846"/>
            <a:ext cx="3757266" cy="540000"/>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35" name="Picture Placeholder 15">
            <a:extLst>
              <a:ext uri="{FF2B5EF4-FFF2-40B4-BE49-F238E27FC236}">
                <a16:creationId xmlns:a16="http://schemas.microsoft.com/office/drawing/2014/main" id="{A88BEF2F-BB04-4330-BC4B-2912B69653B6}"/>
              </a:ext>
            </a:extLst>
          </p:cNvPr>
          <p:cNvSpPr>
            <a:spLocks noGrp="1"/>
          </p:cNvSpPr>
          <p:nvPr>
            <p:ph type="pic" sz="quarter" idx="29"/>
          </p:nvPr>
        </p:nvSpPr>
        <p:spPr>
          <a:xfrm>
            <a:off x="6118253" y="4354563"/>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772765757"/>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atin typeface="+mj-lt"/>
              </a:defRPr>
            </a:lvl1pPr>
          </a:lstStyle>
          <a:p>
            <a:r>
              <a:rPr lang="en-US"/>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28730"/>
            <a:ext cx="11274552" cy="1772070"/>
          </a:xfrm>
          <a:solidFill>
            <a:schemeClr val="accent1">
              <a:alpha val="30000"/>
            </a:schemeClr>
          </a:solidFill>
        </p:spPr>
        <p:txBody>
          <a:bodyPr tIns="252000" rIns="90000" anchor="t" anchorCtr="0">
            <a:normAutofit/>
          </a:bodyPr>
          <a:lstStyle>
            <a:lvl1pPr marL="0" indent="0" algn="ctr">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Tree>
    <p:extLst>
      <p:ext uri="{BB962C8B-B14F-4D97-AF65-F5344CB8AC3E}">
        <p14:creationId xmlns:p14="http://schemas.microsoft.com/office/powerpoint/2010/main" val="341798795"/>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3C2DEF1B-00D0-44E1-8603-CE979D2C478C}"/>
              </a:ext>
            </a:extLst>
          </p:cNvPr>
          <p:cNvSpPr>
            <a:spLocks noGrp="1"/>
          </p:cNvSpPr>
          <p:nvPr>
            <p:ph type="body" idx="1"/>
          </p:nvPr>
        </p:nvSpPr>
        <p:spPr>
          <a:xfrm>
            <a:off x="458788" y="2028826"/>
            <a:ext cx="4726800" cy="725776"/>
          </a:xfrm>
          <a:solidFill>
            <a:schemeClr val="accent1">
              <a:alpha val="60000"/>
            </a:schemeClr>
          </a:solidFill>
        </p:spPr>
        <p:txBody>
          <a:bodyPr vert="horz" lIns="396000" tIns="45720" rIns="91440" bIns="45720" rtlCol="0" anchor="ctr" anchorCtr="0">
            <a:noAutofit/>
          </a:bodyPr>
          <a:lstStyle>
            <a:lvl1pPr marL="0" indent="0">
              <a:buNone/>
              <a:defRPr lang="en-US" dirty="0">
                <a:solidFill>
                  <a:schemeClr val="bg1"/>
                </a:solidFill>
              </a:defRPr>
            </a:lvl1pPr>
          </a:lstStyle>
          <a:p>
            <a:pPr marL="228600" lvl="0" indent="-228600"/>
            <a:r>
              <a:rPr lang="en-US"/>
              <a:t>Click to edit Master text styles</a:t>
            </a:r>
          </a:p>
        </p:txBody>
      </p:sp>
      <p:sp>
        <p:nvSpPr>
          <p:cNvPr id="20" name="Title 19">
            <a:extLst>
              <a:ext uri="{FF2B5EF4-FFF2-40B4-BE49-F238E27FC236}">
                <a16:creationId xmlns:a16="http://schemas.microsoft.com/office/drawing/2014/main" id="{64B737A3-9F6C-4989-B51B-07BDDD38FDB3}"/>
              </a:ext>
            </a:extLst>
          </p:cNvPr>
          <p:cNvSpPr>
            <a:spLocks noGrp="1"/>
          </p:cNvSpPr>
          <p:nvPr>
            <p:ph type="title" hasCustomPrompt="1"/>
          </p:nvPr>
        </p:nvSpPr>
        <p:spPr>
          <a:xfrm>
            <a:off x="458788" y="2754601"/>
            <a:ext cx="4726800" cy="1861200"/>
          </a:xfrm>
          <a:solidFill>
            <a:schemeClr val="bg1">
              <a:alpha val="50000"/>
            </a:schemeClr>
          </a:solidFill>
        </p:spPr>
        <p:txBody>
          <a:bodyPr lIns="396000" tIns="0" rIns="0" bIns="0">
            <a:noAutofit/>
          </a:bodyPr>
          <a:lstStyle>
            <a:lvl1pPr>
              <a:lnSpc>
                <a:spcPct val="85000"/>
              </a:lnSpc>
              <a:defRPr sz="5500"/>
            </a:lvl1pPr>
          </a:lstStyle>
          <a:p>
            <a:r>
              <a:rPr lang="en-US" dirty="0"/>
              <a:t>Click to Edit Title</a:t>
            </a:r>
            <a:endParaRPr lang="ru-RU" dirty="0"/>
          </a:p>
        </p:txBody>
      </p:sp>
    </p:spTree>
    <p:extLst>
      <p:ext uri="{BB962C8B-B14F-4D97-AF65-F5344CB8AC3E}">
        <p14:creationId xmlns:p14="http://schemas.microsoft.com/office/powerpoint/2010/main" val="4231680191"/>
      </p:ext>
    </p:extLst>
  </p:cSld>
  <p:clrMapOvr>
    <a:masterClrMapping/>
  </p:clrMapOvr>
  <p:extLst>
    <p:ext uri="{DCECCB84-F9BA-43D5-87BE-67443E8EF086}">
      <p15:sldGuideLst xmlns:p15="http://schemas.microsoft.com/office/powerpoint/2012/main">
        <p15:guide id="4" orient="horz" pos="55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E61479DD-CE43-4425-B485-C8F1C75475A8}"/>
              </a:ext>
            </a:extLst>
          </p:cNvPr>
          <p:cNvSpPr>
            <a:spLocks noGrp="1"/>
          </p:cNvSpPr>
          <p:nvPr>
            <p:ph idx="1" hasCustomPrompt="1"/>
          </p:nvPr>
        </p:nvSpPr>
        <p:spPr>
          <a:xfrm>
            <a:off x="838200" y="1597939"/>
            <a:ext cx="10515600" cy="3874709"/>
          </a:xfrm>
        </p:spPr>
        <p:txBody>
          <a:bodyPr>
            <a:normAutofit/>
          </a:bodyPr>
          <a:lstStyle>
            <a:lvl1pPr marL="228600" indent="-228600">
              <a:buClr>
                <a:schemeClr val="tx2">
                  <a:lumMod val="40000"/>
                  <a:lumOff val="60000"/>
                </a:schemeClr>
              </a:buClr>
              <a:buFont typeface="Wingdings" panose="05000000000000000000" pitchFamily="2" charset="2"/>
              <a:buChar char="§"/>
              <a:defRPr sz="2000"/>
            </a:lvl1pPr>
            <a:lvl2pPr marL="685800" indent="-228600">
              <a:buClr>
                <a:schemeClr val="tx2">
                  <a:lumMod val="60000"/>
                  <a:lumOff val="40000"/>
                </a:schemeClr>
              </a:buClr>
              <a:buFont typeface="Wingdings" panose="05000000000000000000" pitchFamily="2" charset="2"/>
              <a:buChar char="§"/>
              <a:defRPr sz="1800"/>
            </a:lvl2pPr>
            <a:lvl3pPr marL="1143000" indent="-228600">
              <a:buClr>
                <a:schemeClr val="tx2">
                  <a:lumMod val="60000"/>
                  <a:lumOff val="40000"/>
                </a:schemeClr>
              </a:buClr>
              <a:buFont typeface="Wingdings" panose="05000000000000000000" pitchFamily="2" charset="2"/>
              <a:buChar char="§"/>
              <a:defRPr sz="1600"/>
            </a:lvl3pPr>
            <a:lvl4pPr marL="1600200" indent="-228600">
              <a:buClr>
                <a:schemeClr val="tx2">
                  <a:lumMod val="60000"/>
                  <a:lumOff val="40000"/>
                </a:schemeClr>
              </a:buClr>
              <a:buFont typeface="Wingdings" panose="05000000000000000000" pitchFamily="2" charset="2"/>
              <a:buChar char="§"/>
              <a:defRPr sz="1400"/>
            </a:lvl4pPr>
            <a:lvl5pPr marL="2057400" indent="-228600">
              <a:buClr>
                <a:schemeClr val="tx2">
                  <a:lumMod val="60000"/>
                  <a:lumOff val="40000"/>
                </a:schemeClr>
              </a:buClr>
              <a:buFont typeface="Wingdings" panose="05000000000000000000" pitchFamily="2" charset="2"/>
              <a:buChar cha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F8125216-B7CF-4004-8D7C-53A429F2B916}" type="datetime1">
              <a:rPr lang="en-US" noProof="0" smtClean="0"/>
              <a:t>6/4/2021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a:t>Virtual Fitting Room</a:t>
            </a:r>
            <a:endParaRPr lang="en-US" noProof="0"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Tree>
    <p:extLst>
      <p:ext uri="{BB962C8B-B14F-4D97-AF65-F5344CB8AC3E}">
        <p14:creationId xmlns:p14="http://schemas.microsoft.com/office/powerpoint/2010/main" val="3866012037"/>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CC0B12E6-D31E-4A1C-85D7-E36E6BF4838E}" type="datetime1">
              <a:rPr lang="en-US" noProof="0" smtClean="0"/>
              <a:t>6/4/2021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a:t>Virtual Fitting Room</a:t>
            </a:r>
            <a:endParaRPr lang="en-US" noProof="0"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2" y="1597938"/>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hasCustomPrompt="1"/>
          </p:nvPr>
        </p:nvSpPr>
        <p:spPr>
          <a:xfrm>
            <a:off x="6495790" y="1597938"/>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Content Placeholder 7">
            <a:extLst>
              <a:ext uri="{FF2B5EF4-FFF2-40B4-BE49-F238E27FC236}">
                <a16:creationId xmlns:a16="http://schemas.microsoft.com/office/drawing/2014/main" id="{0314D5FA-EBD7-472E-9864-D76743BAB4DF}"/>
              </a:ext>
            </a:extLst>
          </p:cNvPr>
          <p:cNvSpPr>
            <a:spLocks noGrp="1"/>
          </p:cNvSpPr>
          <p:nvPr>
            <p:ph sz="quarter" idx="31" hasCustomPrompt="1"/>
          </p:nvPr>
        </p:nvSpPr>
        <p:spPr>
          <a:xfrm>
            <a:off x="836613" y="2055043"/>
            <a:ext cx="4821237" cy="3417605"/>
          </a:xfrm>
        </p:spPr>
        <p:txBody>
          <a:bodyPr lIns="36000" tIns="0" rIns="0" bIns="0">
            <a:normAutofit/>
          </a:bodyPr>
          <a:lstStyle>
            <a:lvl1pPr marL="0" indent="0" algn="l">
              <a:buNone/>
              <a:defRPr sz="2000"/>
            </a:lvl1pPr>
            <a:lvl2pPr marL="457200" indent="0" algn="l">
              <a:buNone/>
              <a:defRPr sz="1800"/>
            </a:lvl2pPr>
          </a:lstStyle>
          <a:p>
            <a:pPr lvl="0"/>
            <a:r>
              <a:rPr lang="en-US" noProof="0"/>
              <a:t>Edit Master text styles</a:t>
            </a:r>
          </a:p>
          <a:p>
            <a:pPr lvl="1"/>
            <a:r>
              <a:rPr lang="en-US" noProof="0"/>
              <a:t>Second level</a:t>
            </a:r>
          </a:p>
        </p:txBody>
      </p:sp>
      <p:sp>
        <p:nvSpPr>
          <p:cNvPr id="16" name="Content Placeholder 7">
            <a:extLst>
              <a:ext uri="{FF2B5EF4-FFF2-40B4-BE49-F238E27FC236}">
                <a16:creationId xmlns:a16="http://schemas.microsoft.com/office/drawing/2014/main" id="{BA129CFA-D87C-494E-9E6D-E317C4D157EB}"/>
              </a:ext>
            </a:extLst>
          </p:cNvPr>
          <p:cNvSpPr>
            <a:spLocks noGrp="1"/>
          </p:cNvSpPr>
          <p:nvPr>
            <p:ph sz="quarter" idx="32" hasCustomPrompt="1"/>
          </p:nvPr>
        </p:nvSpPr>
        <p:spPr>
          <a:xfrm>
            <a:off x="6495086" y="2055043"/>
            <a:ext cx="4821237" cy="3417605"/>
          </a:xfrm>
        </p:spPr>
        <p:txBody>
          <a:bodyPr lIns="36000" tIns="0" rIns="0" bIns="0">
            <a:normAutofit/>
          </a:bodyPr>
          <a:lstStyle>
            <a:lvl1pPr marL="0" indent="0" algn="l">
              <a:buNone/>
              <a:defRPr sz="2000"/>
            </a:lvl1pPr>
            <a:lvl2pPr marL="457200" indent="0" algn="l">
              <a:buNone/>
              <a:defRPr sz="1800"/>
            </a:lvl2pPr>
          </a:lstStyle>
          <a:p>
            <a:pPr lvl="0"/>
            <a:r>
              <a:rPr lang="en-US" noProof="0"/>
              <a:t>Edit Master text styles</a:t>
            </a:r>
          </a:p>
          <a:p>
            <a:pPr lvl="1"/>
            <a:r>
              <a:rPr lang="en-US" noProof="0"/>
              <a:t>Second level</a:t>
            </a:r>
          </a:p>
        </p:txBody>
      </p:sp>
    </p:spTree>
    <p:extLst>
      <p:ext uri="{BB962C8B-B14F-4D97-AF65-F5344CB8AC3E}">
        <p14:creationId xmlns:p14="http://schemas.microsoft.com/office/powerpoint/2010/main" val="115988945"/>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6096000" y="1838558"/>
            <a:ext cx="5653088" cy="3761895"/>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F1E4BE3E-735E-422F-8D93-B80579DA4F80}" type="datetime1">
              <a:rPr lang="en-US" noProof="0" smtClean="0"/>
              <a:t>6/4/2021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a:t>Virtual Fitting Room</a:t>
            </a:r>
            <a:endParaRPr lang="en-US" noProof="0"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0" y="1838558"/>
            <a:ext cx="6096000" cy="3761895"/>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noProof="0" dirty="0"/>
          </a:p>
        </p:txBody>
      </p:sp>
      <p:sp>
        <p:nvSpPr>
          <p:cNvPr id="12" name="Text Placeholder 2">
            <a:extLst>
              <a:ext uri="{FF2B5EF4-FFF2-40B4-BE49-F238E27FC236}">
                <a16:creationId xmlns:a16="http://schemas.microsoft.com/office/drawing/2014/main" id="{85E84782-CEED-4A74-8650-9CC907EA7201}"/>
              </a:ext>
            </a:extLst>
          </p:cNvPr>
          <p:cNvSpPr>
            <a:spLocks noGrp="1"/>
          </p:cNvSpPr>
          <p:nvPr>
            <p:ph type="body" idx="1" hasCustomPrompt="1"/>
          </p:nvPr>
        </p:nvSpPr>
        <p:spPr>
          <a:xfrm>
            <a:off x="839788" y="2166173"/>
            <a:ext cx="4817357" cy="338901"/>
          </a:xfrm>
        </p:spPr>
        <p:txBody>
          <a:bodyPr anchor="ctr" anchorCtr="0">
            <a:noAutofit/>
          </a:bodyPr>
          <a:lstStyle>
            <a:lvl1pPr marL="0" indent="0">
              <a:buFont typeface="Arial" panose="020B0604020202020204" pitchFamily="34" charset="0"/>
              <a:buNone/>
              <a:defRPr lang="en-US" sz="2200" b="1" kern="1200" dirty="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342900" lvl="0" indent="-342900" algn="l" defTabSz="914400" rtl="0" eaLnBrk="1" latinLnBrk="0" hangingPunct="1">
              <a:lnSpc>
                <a:spcPct val="90000"/>
              </a:lnSpc>
              <a:spcBef>
                <a:spcPts val="1000"/>
              </a:spcBef>
            </a:pPr>
            <a:r>
              <a:rPr lang="en-US" noProof="0"/>
              <a:t>Edit Master text styles</a:t>
            </a:r>
          </a:p>
        </p:txBody>
      </p:sp>
      <p:sp>
        <p:nvSpPr>
          <p:cNvPr id="13" name="Content Placeholder 3">
            <a:extLst>
              <a:ext uri="{FF2B5EF4-FFF2-40B4-BE49-F238E27FC236}">
                <a16:creationId xmlns:a16="http://schemas.microsoft.com/office/drawing/2014/main" id="{A4442761-B05F-4E61-83C8-DA8019B09325}"/>
              </a:ext>
            </a:extLst>
          </p:cNvPr>
          <p:cNvSpPr>
            <a:spLocks noGrp="1"/>
          </p:cNvSpPr>
          <p:nvPr>
            <p:ph sz="half" idx="2" hasCustomPrompt="1"/>
          </p:nvPr>
        </p:nvSpPr>
        <p:spPr>
          <a:xfrm>
            <a:off x="839788" y="2614467"/>
            <a:ext cx="4817357" cy="2667396"/>
          </a:xfrm>
        </p:spPr>
        <p:txBody>
          <a:bodyPr>
            <a:normAutofit/>
          </a:bodyPr>
          <a:lstStyle>
            <a:lvl1pPr marL="228600" indent="-228600">
              <a:buClr>
                <a:schemeClr val="tx2">
                  <a:lumMod val="40000"/>
                  <a:lumOff val="60000"/>
                </a:schemeClr>
              </a:buClr>
              <a:buFont typeface="Wingdings" panose="05000000000000000000" pitchFamily="2" charset="2"/>
              <a:buChar char="§"/>
              <a:defRPr sz="1400"/>
            </a:lvl1pPr>
            <a:lvl2pPr marL="685800" indent="-228600">
              <a:buClr>
                <a:schemeClr val="tx2">
                  <a:lumMod val="40000"/>
                  <a:lumOff val="60000"/>
                </a:schemeClr>
              </a:buClr>
              <a:buFont typeface="Wingdings" panose="05000000000000000000" pitchFamily="2" charset="2"/>
              <a:buChar char="§"/>
              <a:defRPr sz="1400"/>
            </a:lvl2pPr>
            <a:lvl3pPr>
              <a:defRPr sz="1400"/>
            </a:lvl3pPr>
            <a:lvl4pPr>
              <a:defRPr sz="1200"/>
            </a:lvl4pPr>
            <a:lvl5pPr>
              <a:defRPr sz="1200"/>
            </a:lvl5pPr>
          </a:lstStyle>
          <a:p>
            <a:pPr lvl="0"/>
            <a:r>
              <a:rPr lang="en-US" noProof="0"/>
              <a:t>Edit Master text styles</a:t>
            </a:r>
          </a:p>
          <a:p>
            <a:pPr lvl="1"/>
            <a:r>
              <a:rPr lang="en-US" noProof="0"/>
              <a:t>Second level</a:t>
            </a:r>
          </a:p>
        </p:txBody>
      </p:sp>
      <p:sp>
        <p:nvSpPr>
          <p:cNvPr id="14" name="Text Placeholder 4">
            <a:extLst>
              <a:ext uri="{FF2B5EF4-FFF2-40B4-BE49-F238E27FC236}">
                <a16:creationId xmlns:a16="http://schemas.microsoft.com/office/drawing/2014/main" id="{675CE59E-BBF8-4A23-A2D4-859D2A375B8A}"/>
              </a:ext>
            </a:extLst>
          </p:cNvPr>
          <p:cNvSpPr>
            <a:spLocks noGrp="1"/>
          </p:cNvSpPr>
          <p:nvPr>
            <p:ph type="body" sz="quarter" idx="3" hasCustomPrompt="1"/>
          </p:nvPr>
        </p:nvSpPr>
        <p:spPr>
          <a:xfrm>
            <a:off x="6495790" y="2166173"/>
            <a:ext cx="4859598" cy="338902"/>
          </a:xfrm>
        </p:spPr>
        <p:txBody>
          <a:bodyPr vert="horz" lIns="91440" tIns="45720" rIns="91440" bIns="45720" rtlCol="0" anchor="ctr" anchorCtr="0">
            <a:noAutofit/>
          </a:bodyPr>
          <a:lstStyle>
            <a:lvl1pPr marL="0" indent="0">
              <a:buNone/>
              <a:defRPr lang="en-US" sz="2200" b="1">
                <a:latin typeface="+mj-lt"/>
              </a:defRPr>
            </a:lvl1pPr>
          </a:lstStyle>
          <a:p>
            <a:pPr marL="228600" lvl="0" indent="-228600"/>
            <a:r>
              <a:rPr lang="en-US" noProof="0"/>
              <a:t>Edit Master text styles</a:t>
            </a:r>
          </a:p>
        </p:txBody>
      </p:sp>
      <p:sp>
        <p:nvSpPr>
          <p:cNvPr id="15" name="Content Placeholder 5">
            <a:extLst>
              <a:ext uri="{FF2B5EF4-FFF2-40B4-BE49-F238E27FC236}">
                <a16:creationId xmlns:a16="http://schemas.microsoft.com/office/drawing/2014/main" id="{E8F94DDD-6A48-4E09-A419-FAF3E395AB55}"/>
              </a:ext>
            </a:extLst>
          </p:cNvPr>
          <p:cNvSpPr>
            <a:spLocks noGrp="1"/>
          </p:cNvSpPr>
          <p:nvPr>
            <p:ph sz="quarter" idx="4" hasCustomPrompt="1"/>
          </p:nvPr>
        </p:nvSpPr>
        <p:spPr>
          <a:xfrm>
            <a:off x="6495790" y="2614467"/>
            <a:ext cx="4859598" cy="2667396"/>
          </a:xfrm>
        </p:spPr>
        <p:txBody>
          <a:bodyPr>
            <a:normAutofit/>
          </a:bodyPr>
          <a:lstStyle>
            <a:lvl1pPr marL="228600" indent="-228600">
              <a:buClr>
                <a:schemeClr val="bg2">
                  <a:lumMod val="40000"/>
                  <a:lumOff val="60000"/>
                </a:schemeClr>
              </a:buClr>
              <a:buFont typeface="Wingdings" panose="05000000000000000000" pitchFamily="2" charset="2"/>
              <a:buChar char="§"/>
              <a:defRPr sz="1400"/>
            </a:lvl1pPr>
            <a:lvl2pPr marL="685800" indent="-228600">
              <a:buClr>
                <a:schemeClr val="bg2">
                  <a:lumMod val="40000"/>
                  <a:lumOff val="60000"/>
                </a:schemeClr>
              </a:buClr>
              <a:buFont typeface="Wingdings" panose="05000000000000000000" pitchFamily="2" charset="2"/>
              <a:buChar char="§"/>
              <a:defRPr sz="1400"/>
            </a:lvl2pPr>
            <a:lvl3pPr>
              <a:defRPr sz="1400"/>
            </a:lvl3pPr>
            <a:lvl4pPr>
              <a:defRPr sz="1400"/>
            </a:lvl4pPr>
            <a:lvl5pPr>
              <a:defRPr sz="1400"/>
            </a:lvl5pPr>
          </a:lstStyle>
          <a:p>
            <a:pPr lvl="0"/>
            <a:r>
              <a:rPr lang="en-US" noProof="0"/>
              <a:t>Edit Master text styles</a:t>
            </a:r>
          </a:p>
          <a:p>
            <a:pPr lvl="1"/>
            <a:r>
              <a:rPr lang="en-US" noProof="0"/>
              <a:t>Second level</a:t>
            </a:r>
          </a:p>
        </p:txBody>
      </p:sp>
    </p:spTree>
    <p:extLst>
      <p:ext uri="{BB962C8B-B14F-4D97-AF65-F5344CB8AC3E}">
        <p14:creationId xmlns:p14="http://schemas.microsoft.com/office/powerpoint/2010/main" val="343208155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21460" y="3521159"/>
            <a:ext cx="2642616" cy="1041316"/>
          </a:xfrm>
        </p:spPr>
        <p:txBody>
          <a:bodyPr lIns="36000" tIns="0" rIns="0" bIns="0" anchor="b">
            <a:normAutofit/>
          </a:bodyPr>
          <a:lstStyle>
            <a:lvl1pPr>
              <a:defRPr sz="3600"/>
            </a:lvl1pPr>
          </a:lstStyle>
          <a:p>
            <a:r>
              <a:rPr lang="en-US" noProof="0"/>
              <a:t>Click to Edit Title</a:t>
            </a:r>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hasCustomPrompt="1"/>
          </p:nvPr>
        </p:nvSpPr>
        <p:spPr>
          <a:xfrm>
            <a:off x="821460" y="4669674"/>
            <a:ext cx="2642616" cy="1041316"/>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p>
            <a:fld id="{384EE225-6A82-4B2C-8707-CA39AF576B6C}" type="datetime1">
              <a:rPr lang="en-US" noProof="0" smtClean="0"/>
              <a:t>6/4/2021</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p>
            <a:r>
              <a:rPr lang="en-US" noProof="0"/>
              <a:t>Virtual Fitting Room</a:t>
            </a:r>
            <a:endParaRPr lang="en-US" noProof="0"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hasCustomPrompt="1"/>
          </p:nvPr>
        </p:nvSpPr>
        <p:spPr>
          <a:xfrm>
            <a:off x="3871830" y="4669674"/>
            <a:ext cx="6275470" cy="1041316"/>
          </a:xfrm>
        </p:spPr>
        <p:txBody>
          <a:bodyPr lIns="36000" tIns="0" rIns="0" bIns="0">
            <a:normAutofit/>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458724" y="457200"/>
            <a:ext cx="11274552" cy="2971800"/>
          </a:xfrm>
        </p:spPr>
        <p:txBody>
          <a:bodyPr anchor="ctr" anchorCtr="0">
            <a:noAutofit/>
          </a:bodyPr>
          <a:lstStyle>
            <a:lvl1pPr marL="0" indent="0" algn="ctr">
              <a:buNone/>
              <a:defRPr/>
            </a:lvl1pPr>
          </a:lstStyle>
          <a:p>
            <a:r>
              <a:rPr lang="en-US" noProof="0"/>
              <a:t>Click icon to add picture</a:t>
            </a:r>
            <a:endParaRPr lang="en-US" noProof="0" dirty="0"/>
          </a:p>
        </p:txBody>
      </p:sp>
      <p:sp>
        <p:nvSpPr>
          <p:cNvPr id="12" name="Picture Placeholder 11">
            <a:extLst>
              <a:ext uri="{FF2B5EF4-FFF2-40B4-BE49-F238E27FC236}">
                <a16:creationId xmlns:a16="http://schemas.microsoft.com/office/drawing/2014/main" id="{11C7490E-08AD-4189-8849-3BD35E900B86}"/>
              </a:ext>
            </a:extLst>
          </p:cNvPr>
          <p:cNvSpPr>
            <a:spLocks noGrp="1"/>
          </p:cNvSpPr>
          <p:nvPr>
            <p:ph type="pic" sz="quarter" idx="15"/>
          </p:nvPr>
        </p:nvSpPr>
        <p:spPr>
          <a:xfrm>
            <a:off x="883175" y="838066"/>
            <a:ext cx="786384" cy="521208"/>
          </a:xfrm>
          <a:ln>
            <a:solidFill>
              <a:schemeClr val="accent5"/>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828364458"/>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p>
            <a:fld id="{7D8775B8-2378-4FA0-9338-BD96AE9167D1}" type="datetime1">
              <a:rPr lang="en-US" noProof="0" smtClean="0"/>
              <a:t>6/4/2021</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p>
            <a:r>
              <a:rPr lang="en-US" noProof="0"/>
              <a:t>Virtual Fitting Room</a:t>
            </a:r>
            <a:endParaRPr lang="en-US" noProof="0"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8" name="Title 7">
            <a:extLst>
              <a:ext uri="{FF2B5EF4-FFF2-40B4-BE49-F238E27FC236}">
                <a16:creationId xmlns:a16="http://schemas.microsoft.com/office/drawing/2014/main" id="{D0DF9619-89F0-4C89-BF3C-FB75431C0020}"/>
              </a:ext>
            </a:extLst>
          </p:cNvPr>
          <p:cNvSpPr>
            <a:spLocks noGrp="1"/>
          </p:cNvSpPr>
          <p:nvPr>
            <p:ph type="title"/>
          </p:nvPr>
        </p:nvSpPr>
        <p:spPr>
          <a:xfrm>
            <a:off x="2178148" y="622349"/>
            <a:ext cx="7835705" cy="1124611"/>
          </a:xfrm>
        </p:spPr>
        <p:txBody>
          <a:bodyPr/>
          <a:lstStyle>
            <a:lvl1pPr algn="ctr">
              <a:defRPr/>
            </a:lvl1pPr>
          </a:lstStyle>
          <a:p>
            <a:r>
              <a:rPr lang="en-US" noProof="0"/>
              <a:t>Click to edit Master title style</a:t>
            </a:r>
          </a:p>
        </p:txBody>
      </p:sp>
    </p:spTree>
    <p:extLst>
      <p:ext uri="{BB962C8B-B14F-4D97-AF65-F5344CB8AC3E}">
        <p14:creationId xmlns:p14="http://schemas.microsoft.com/office/powerpoint/2010/main" val="4200028303"/>
      </p:ext>
    </p:extLst>
  </p:cSld>
  <p:clrMapOvr>
    <a:masterClrMapping/>
  </p:clrMapOvr>
  <p:extLst>
    <p:ext uri="{DCECCB84-F9BA-43D5-87BE-67443E8EF086}">
      <p15:sldGuideLst xmlns:p15="http://schemas.microsoft.com/office/powerpoint/2012/main">
        <p15:guide id="5"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F97050F7-3BE8-4891-95DA-ABC81B0EC5D9}" type="datetime1">
              <a:rPr lang="en-US" noProof="0" smtClean="0"/>
              <a:t>6/4/2021</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noProof="0"/>
              <a:t>Virtual Fitting Room</a:t>
            </a:r>
            <a:endParaRPr lang="en-US" noProof="0"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Tree>
    <p:extLst>
      <p:ext uri="{BB962C8B-B14F-4D97-AF65-F5344CB8AC3E}">
        <p14:creationId xmlns:p14="http://schemas.microsoft.com/office/powerpoint/2010/main" val="1611811041"/>
      </p:ext>
    </p:extLst>
  </p:cSld>
  <p:clrMapOvr>
    <a:masterClrMapping/>
  </p:clrMapOvr>
  <p:extLst>
    <p:ext uri="{DCECCB84-F9BA-43D5-87BE-67443E8EF086}">
      <p15:sldGuideLst xmlns:p15="http://schemas.microsoft.com/office/powerpoint/2012/main">
        <p15:guide id="1" orient="horz" pos="4042">
          <p15:clr>
            <a:srgbClr val="FBAE40"/>
          </p15:clr>
        </p15:guide>
        <p15:guide id="2" pos="506">
          <p15:clr>
            <a:srgbClr val="FBAE40"/>
          </p15:clr>
        </p15:guide>
        <p15:guide id="3" orient="horz" pos="504">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0595AFC1-BF2C-4C83-B474-7121F9C0BC8C}"/>
              </a:ext>
            </a:extLst>
          </p:cNvPr>
          <p:cNvSpPr>
            <a:spLocks noGrp="1"/>
          </p:cNvSpPr>
          <p:nvPr>
            <p:ph idx="1" hasCustomPrompt="1"/>
          </p:nvPr>
        </p:nvSpPr>
        <p:spPr>
          <a:xfrm>
            <a:off x="6096000" y="457199"/>
            <a:ext cx="5653088" cy="5403851"/>
          </a:xfrm>
          <a:noFill/>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p:txBody>
      </p:sp>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30127" y="691751"/>
            <a:ext cx="4584212" cy="540001"/>
          </a:xfrm>
        </p:spPr>
        <p:txBody>
          <a:bodyPr lIns="36000" tIns="0" rIns="0" bIns="0" anchor="b">
            <a:normAutofit/>
          </a:bodyPr>
          <a:lstStyle>
            <a:lvl1pPr>
              <a:defRPr sz="3600"/>
            </a:lvl1pPr>
          </a:lstStyle>
          <a:p>
            <a:r>
              <a:rPr lang="en-US" noProof="0"/>
              <a:t>Title Here</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F0E68F46-1059-4557-ADF6-73DAFB656ABF}" type="datetime1">
              <a:rPr lang="en-US" noProof="0" smtClean="0"/>
              <a:t>6/4/2021</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noProof="0"/>
              <a:t>Virtual Fitting Room</a:t>
            </a:r>
            <a:endParaRPr lang="en-US" noProof="0"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9" name="Text Placeholder 3">
            <a:extLst>
              <a:ext uri="{FF2B5EF4-FFF2-40B4-BE49-F238E27FC236}">
                <a16:creationId xmlns:a16="http://schemas.microsoft.com/office/drawing/2014/main" id="{8ECAA0F2-C20F-4289-BFB8-9BC2C65A8B9F}"/>
              </a:ext>
            </a:extLst>
          </p:cNvPr>
          <p:cNvSpPr>
            <a:spLocks noGrp="1"/>
          </p:cNvSpPr>
          <p:nvPr>
            <p:ph type="body" sz="half" idx="2" hasCustomPrompt="1"/>
          </p:nvPr>
        </p:nvSpPr>
        <p:spPr>
          <a:xfrm>
            <a:off x="839788" y="1326250"/>
            <a:ext cx="4574551" cy="4484150"/>
          </a:xfrm>
        </p:spPr>
        <p:txBody>
          <a:bodyPr vert="horz" lIns="36000" tIns="0" rIns="0" bIns="0" rtlCol="0">
            <a:normAutofit/>
          </a:bodyPr>
          <a:lstStyle>
            <a:lvl1pPr marL="0" indent="0">
              <a:buNone/>
              <a:defRPr lang="en-US" sz="1800">
                <a:solidFill>
                  <a:schemeClr val="tx2"/>
                </a:solidFill>
              </a:defRPr>
            </a:lvl1pPr>
          </a:lstStyle>
          <a:p>
            <a:pPr marL="228600" lvl="0" indent="-228600"/>
            <a:r>
              <a:rPr lang="en-US" noProof="0"/>
              <a:t>Edit Master text styles</a:t>
            </a:r>
          </a:p>
        </p:txBody>
      </p:sp>
    </p:spTree>
    <p:extLst>
      <p:ext uri="{BB962C8B-B14F-4D97-AF65-F5344CB8AC3E}">
        <p14:creationId xmlns:p14="http://schemas.microsoft.com/office/powerpoint/2010/main" val="1985006598"/>
      </p:ext>
    </p:extLst>
  </p:cSld>
  <p:clrMapOvr>
    <a:masterClrMapping/>
  </p:clrMapOvr>
  <p:extLst>
    <p:ext uri="{DCECCB84-F9BA-43D5-87BE-67443E8EF086}">
      <p15:sldGuideLst xmlns:p15="http://schemas.microsoft.com/office/powerpoint/2012/main">
        <p15:guide id="1" orient="horz" pos="4042">
          <p15:clr>
            <a:srgbClr val="FBAE40"/>
          </p15:clr>
        </p15:guide>
        <p15:guide id="2" pos="506">
          <p15:clr>
            <a:srgbClr val="FBAE40"/>
          </p15:clr>
        </p15:guide>
        <p15:guide id="3" orient="horz" pos="528">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lvl1pPr>
              <a:defRPr>
                <a:solidFill>
                  <a:schemeClr val="bg1"/>
                </a:solidFill>
              </a:defRPr>
            </a:lvl1pPr>
          </a:lstStyle>
          <a:p>
            <a:fld id="{11ADFF4A-2CCD-42B4-875E-596996F912A0}" type="datetime1">
              <a:rPr lang="en-US" noProof="0" smtClean="0"/>
              <a:t>6/4/2021</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bg1"/>
                </a:solidFill>
              </a:defRPr>
            </a:lvl1pPr>
          </a:lstStyle>
          <a:p>
            <a:r>
              <a:rPr lang="en-US" noProof="0"/>
              <a:t>Virtual Fitting Room</a:t>
            </a:r>
            <a:endParaRPr lang="en-US" noProof="0"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lvl1pPr>
              <a:defRPr>
                <a:solidFill>
                  <a:schemeClr val="bg1"/>
                </a:solidFill>
              </a:defRPr>
            </a:lvl1pPr>
          </a:lstStyle>
          <a:p>
            <a:fld id="{3CE5352E-9B9F-4EDC-8769-7FA3D3F814C7}" type="slidenum">
              <a:rPr lang="en-US" noProof="0" smtClean="0"/>
              <a:pPr/>
              <a:t>‹#›</a:t>
            </a:fld>
            <a:endParaRPr lang="en-US" noProof="0" dirty="0"/>
          </a:p>
        </p:txBody>
      </p:sp>
      <p:sp>
        <p:nvSpPr>
          <p:cNvPr id="11" name="Title 1">
            <a:extLst>
              <a:ext uri="{FF2B5EF4-FFF2-40B4-BE49-F238E27FC236}">
                <a16:creationId xmlns:a16="http://schemas.microsoft.com/office/drawing/2014/main" id="{ED46F9B8-64BA-45E5-845E-CA6696C25C5F}"/>
              </a:ext>
            </a:extLst>
          </p:cNvPr>
          <p:cNvSpPr>
            <a:spLocks noGrp="1"/>
          </p:cNvSpPr>
          <p:nvPr>
            <p:ph type="title"/>
          </p:nvPr>
        </p:nvSpPr>
        <p:spPr>
          <a:xfrm>
            <a:off x="2394975" y="742867"/>
            <a:ext cx="7402050" cy="566931"/>
          </a:xfrm>
        </p:spPr>
        <p:txBody>
          <a:bodyPr lIns="36000" tIns="0" rIns="0" bIns="0"/>
          <a:lstStyle>
            <a:lvl1pPr algn="ctr">
              <a:defRPr/>
            </a:lvl1pPr>
          </a:lstStyle>
          <a:p>
            <a:r>
              <a:rPr lang="en-US" noProof="0"/>
              <a:t>Click to edit Master title style</a:t>
            </a:r>
          </a:p>
        </p:txBody>
      </p:sp>
      <p:sp>
        <p:nvSpPr>
          <p:cNvPr id="8" name="Picture Placeholder 2">
            <a:extLst>
              <a:ext uri="{FF2B5EF4-FFF2-40B4-BE49-F238E27FC236}">
                <a16:creationId xmlns:a16="http://schemas.microsoft.com/office/drawing/2014/main" id="{704937D3-320F-475C-B607-8D8AE31FF3A3}"/>
              </a:ext>
            </a:extLst>
          </p:cNvPr>
          <p:cNvSpPr>
            <a:spLocks noGrp="1"/>
          </p:cNvSpPr>
          <p:nvPr>
            <p:ph type="pic" idx="1"/>
          </p:nvPr>
        </p:nvSpPr>
        <p:spPr>
          <a:xfrm>
            <a:off x="458724" y="2277980"/>
            <a:ext cx="11290364" cy="4122820"/>
          </a:xfrm>
        </p:spPr>
        <p:txBody>
          <a:bodyPr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10" name="Text Placeholder 3">
            <a:extLst>
              <a:ext uri="{FF2B5EF4-FFF2-40B4-BE49-F238E27FC236}">
                <a16:creationId xmlns:a16="http://schemas.microsoft.com/office/drawing/2014/main" id="{68404903-B722-4F8B-94E9-F478DB3A75E2}"/>
              </a:ext>
            </a:extLst>
          </p:cNvPr>
          <p:cNvSpPr>
            <a:spLocks noGrp="1"/>
          </p:cNvSpPr>
          <p:nvPr>
            <p:ph type="body" sz="half" idx="2" hasCustomPrompt="1"/>
          </p:nvPr>
        </p:nvSpPr>
        <p:spPr>
          <a:xfrm>
            <a:off x="2394975" y="1377834"/>
            <a:ext cx="7402050" cy="540000"/>
          </a:xfrm>
        </p:spPr>
        <p:txBody>
          <a:bodyPr vert="horz" lIns="36000" tIns="0" rIns="0" bIns="0" rtlCol="0">
            <a:normAutofit/>
          </a:bodyPr>
          <a:lstStyle>
            <a:lvl1pPr marL="0" indent="0" algn="ctr">
              <a:buNone/>
              <a:defRPr lang="en-US" sz="1800">
                <a:solidFill>
                  <a:schemeClr val="tx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1867728691"/>
      </p:ext>
    </p:extLst>
  </p:cSld>
  <p:clrMapOvr>
    <a:masterClrMapping/>
  </p:clrMapOvr>
  <p:extLst>
    <p:ext uri="{DCECCB84-F9BA-43D5-87BE-67443E8EF086}">
      <p15:sldGuideLst xmlns:p15="http://schemas.microsoft.com/office/powerpoint/2012/main">
        <p15:guide id="5" pos="3840">
          <p15:clr>
            <a:srgbClr val="FBAE40"/>
          </p15:clr>
        </p15:guide>
        <p15:guide id="6"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9C1590D-4639-4494-A37B-A15E7114FE5B}"/>
              </a:ext>
            </a:extLst>
          </p:cNvPr>
          <p:cNvSpPr>
            <a:spLocks noGrp="1"/>
          </p:cNvSpPr>
          <p:nvPr>
            <p:ph type="title"/>
          </p:nvPr>
        </p:nvSpPr>
        <p:spPr>
          <a:xfrm>
            <a:off x="838200" y="742867"/>
            <a:ext cx="9037320" cy="566931"/>
          </a:xfrm>
        </p:spPr>
        <p:txBody>
          <a:bodyPr lIns="36000" tIns="0" rIns="0" bIns="0"/>
          <a:lstStyle/>
          <a:p>
            <a:r>
              <a:rPr lang="en-US"/>
              <a:t>Click to edit Master title style</a:t>
            </a:r>
            <a:endParaRPr lang="ru-RU" dirty="0"/>
          </a:p>
        </p:txBody>
      </p:sp>
      <p:sp>
        <p:nvSpPr>
          <p:cNvPr id="7" name="Text Placeholder 3">
            <a:extLst>
              <a:ext uri="{FF2B5EF4-FFF2-40B4-BE49-F238E27FC236}">
                <a16:creationId xmlns:a16="http://schemas.microsoft.com/office/drawing/2014/main" id="{E40C1F5F-4B50-4906-83E6-9A2F1CB1F66E}"/>
              </a:ext>
            </a:extLst>
          </p:cNvPr>
          <p:cNvSpPr>
            <a:spLocks noGrp="1"/>
          </p:cNvSpPr>
          <p:nvPr>
            <p:ph type="body" sz="half" idx="2"/>
          </p:nvPr>
        </p:nvSpPr>
        <p:spPr>
          <a:xfrm>
            <a:off x="898161" y="2982416"/>
            <a:ext cx="1645920" cy="519503"/>
          </a:xfrm>
        </p:spPr>
        <p:txBody>
          <a:bodyPr lIns="0" tIns="0" rIns="0" bIns="0" anchor="t" anchorCtr="0">
            <a:normAutofit/>
          </a:bodyPr>
          <a:lstStyle>
            <a:lvl1pPr marL="0" indent="0">
              <a:lnSpc>
                <a:spcPct val="100000"/>
              </a:lnSpc>
              <a:spcBef>
                <a:spcPts val="0"/>
              </a:spcBef>
              <a:buNone/>
              <a:defRPr lang="en-US" sz="12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 Placeholder 3">
            <a:extLst>
              <a:ext uri="{FF2B5EF4-FFF2-40B4-BE49-F238E27FC236}">
                <a16:creationId xmlns:a16="http://schemas.microsoft.com/office/drawing/2014/main" id="{172EC0A4-5E0C-44C7-B8BF-100C17934C9D}"/>
              </a:ext>
            </a:extLst>
          </p:cNvPr>
          <p:cNvSpPr>
            <a:spLocks noGrp="1"/>
          </p:cNvSpPr>
          <p:nvPr>
            <p:ph type="body" sz="half" idx="34" hasCustomPrompt="1"/>
          </p:nvPr>
        </p:nvSpPr>
        <p:spPr>
          <a:xfrm>
            <a:off x="1399426" y="1924687"/>
            <a:ext cx="2469965"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11" name="Text Placeholder 3">
            <a:extLst>
              <a:ext uri="{FF2B5EF4-FFF2-40B4-BE49-F238E27FC236}">
                <a16:creationId xmlns:a16="http://schemas.microsoft.com/office/drawing/2014/main" id="{709E18E3-2E11-4B74-AF2C-001F81DE3F24}"/>
              </a:ext>
            </a:extLst>
          </p:cNvPr>
          <p:cNvSpPr>
            <a:spLocks noGrp="1"/>
          </p:cNvSpPr>
          <p:nvPr>
            <p:ph type="body" sz="half" idx="36"/>
          </p:nvPr>
        </p:nvSpPr>
        <p:spPr>
          <a:xfrm>
            <a:off x="2611286" y="2982416"/>
            <a:ext cx="1389888" cy="519503"/>
          </a:xfrm>
        </p:spPr>
        <p:txBody>
          <a:bodyPr lIns="0" tIns="0" rIns="0" bIns="0" anchor="t" anchorCtr="0">
            <a:normAutofit/>
          </a:bodyPr>
          <a:lstStyle>
            <a:lvl1pPr marL="0" indent="0">
              <a:lnSpc>
                <a:spcPct val="100000"/>
              </a:lnSpc>
              <a:spcBef>
                <a:spcPts val="0"/>
              </a:spcBef>
              <a:buNone/>
              <a:defRPr lang="en-US" sz="12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Click to edit Master text styles</a:t>
            </a:r>
          </a:p>
        </p:txBody>
      </p:sp>
      <p:sp>
        <p:nvSpPr>
          <p:cNvPr id="12" name="Picture Placeholder 12">
            <a:extLst>
              <a:ext uri="{FF2B5EF4-FFF2-40B4-BE49-F238E27FC236}">
                <a16:creationId xmlns:a16="http://schemas.microsoft.com/office/drawing/2014/main" id="{D61E6447-2CC7-47A3-8681-4133CCCB54D6}"/>
              </a:ext>
            </a:extLst>
          </p:cNvPr>
          <p:cNvSpPr>
            <a:spLocks noGrp="1"/>
          </p:cNvSpPr>
          <p:nvPr>
            <p:ph type="pic" sz="quarter" idx="37"/>
          </p:nvPr>
        </p:nvSpPr>
        <p:spPr>
          <a:xfrm>
            <a:off x="890694" y="3605411"/>
            <a:ext cx="1636776" cy="1618488"/>
          </a:xfrm>
        </p:spPr>
        <p:txBody>
          <a:bodyPr anchor="ctr" anchorCtr="0">
            <a:noAutofit/>
          </a:bodyPr>
          <a:lstStyle>
            <a:lvl1pPr marL="0" indent="0" algn="ctr">
              <a:buNone/>
              <a:defRPr sz="1400"/>
            </a:lvl1pPr>
          </a:lstStyle>
          <a:p>
            <a:r>
              <a:rPr lang="en-US"/>
              <a:t>Click icon to add picture</a:t>
            </a:r>
            <a:endParaRPr lang="ru-RU" dirty="0"/>
          </a:p>
        </p:txBody>
      </p:sp>
      <p:sp>
        <p:nvSpPr>
          <p:cNvPr id="13" name="Picture Placeholder 12">
            <a:extLst>
              <a:ext uri="{FF2B5EF4-FFF2-40B4-BE49-F238E27FC236}">
                <a16:creationId xmlns:a16="http://schemas.microsoft.com/office/drawing/2014/main" id="{CAD91B82-5EEF-4712-A699-B8302B6558DD}"/>
              </a:ext>
            </a:extLst>
          </p:cNvPr>
          <p:cNvSpPr>
            <a:spLocks noGrp="1"/>
          </p:cNvSpPr>
          <p:nvPr>
            <p:ph type="pic" sz="quarter" idx="38"/>
          </p:nvPr>
        </p:nvSpPr>
        <p:spPr>
          <a:xfrm>
            <a:off x="2514673" y="3605411"/>
            <a:ext cx="1636776" cy="1618488"/>
          </a:xfrm>
        </p:spPr>
        <p:txBody>
          <a:bodyPr anchor="ctr" anchorCtr="0">
            <a:noAutofit/>
          </a:bodyPr>
          <a:lstStyle>
            <a:lvl1pPr marL="0" indent="0" algn="ctr">
              <a:buNone/>
              <a:defRPr sz="1400"/>
            </a:lvl1pPr>
          </a:lstStyle>
          <a:p>
            <a:r>
              <a:rPr lang="en-US"/>
              <a:t>Click icon to add picture</a:t>
            </a:r>
            <a:endParaRPr lang="ru-RU" dirty="0"/>
          </a:p>
        </p:txBody>
      </p:sp>
      <p:sp>
        <p:nvSpPr>
          <p:cNvPr id="14" name="Text Placeholder 3">
            <a:extLst>
              <a:ext uri="{FF2B5EF4-FFF2-40B4-BE49-F238E27FC236}">
                <a16:creationId xmlns:a16="http://schemas.microsoft.com/office/drawing/2014/main" id="{57FAEB2B-6A01-4C63-ACA3-03B6E2919E8A}"/>
              </a:ext>
            </a:extLst>
          </p:cNvPr>
          <p:cNvSpPr>
            <a:spLocks noGrp="1"/>
          </p:cNvSpPr>
          <p:nvPr>
            <p:ph type="body" sz="half" idx="39"/>
          </p:nvPr>
        </p:nvSpPr>
        <p:spPr>
          <a:xfrm>
            <a:off x="4955269" y="2982416"/>
            <a:ext cx="2113508"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Click to edit Master text styles</a:t>
            </a:r>
          </a:p>
        </p:txBody>
      </p:sp>
      <p:sp>
        <p:nvSpPr>
          <p:cNvPr id="15" name="Text Placeholder 3">
            <a:extLst>
              <a:ext uri="{FF2B5EF4-FFF2-40B4-BE49-F238E27FC236}">
                <a16:creationId xmlns:a16="http://schemas.microsoft.com/office/drawing/2014/main" id="{89680D39-3D54-40CF-ABCB-BA448F099B30}"/>
              </a:ext>
            </a:extLst>
          </p:cNvPr>
          <p:cNvSpPr>
            <a:spLocks noGrp="1"/>
          </p:cNvSpPr>
          <p:nvPr>
            <p:ph type="body" sz="half" idx="40" hasCustomPrompt="1"/>
          </p:nvPr>
        </p:nvSpPr>
        <p:spPr>
          <a:xfrm>
            <a:off x="5509170" y="1924687"/>
            <a:ext cx="1622417"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17" name="Picture Placeholder 12">
            <a:extLst>
              <a:ext uri="{FF2B5EF4-FFF2-40B4-BE49-F238E27FC236}">
                <a16:creationId xmlns:a16="http://schemas.microsoft.com/office/drawing/2014/main" id="{E81CA5F1-31CE-4D4C-A27D-2B342ECD994A}"/>
              </a:ext>
            </a:extLst>
          </p:cNvPr>
          <p:cNvSpPr>
            <a:spLocks noGrp="1"/>
          </p:cNvSpPr>
          <p:nvPr>
            <p:ph type="pic" sz="quarter" idx="43"/>
          </p:nvPr>
        </p:nvSpPr>
        <p:spPr>
          <a:xfrm>
            <a:off x="4961249" y="3605411"/>
            <a:ext cx="2048256" cy="896112"/>
          </a:xfrm>
        </p:spPr>
        <p:txBody>
          <a:bodyPr anchor="ctr" anchorCtr="0">
            <a:noAutofit/>
          </a:bodyPr>
          <a:lstStyle>
            <a:lvl1pPr marL="0" indent="0" algn="ctr">
              <a:buNone/>
              <a:defRPr sz="1400"/>
            </a:lvl1pPr>
          </a:lstStyle>
          <a:p>
            <a:r>
              <a:rPr lang="en-US"/>
              <a:t>Click icon to add picture</a:t>
            </a:r>
            <a:endParaRPr lang="ru-RU" dirty="0"/>
          </a:p>
        </p:txBody>
      </p:sp>
      <p:sp>
        <p:nvSpPr>
          <p:cNvPr id="19" name="Text Placeholder 3">
            <a:extLst>
              <a:ext uri="{FF2B5EF4-FFF2-40B4-BE49-F238E27FC236}">
                <a16:creationId xmlns:a16="http://schemas.microsoft.com/office/drawing/2014/main" id="{7C3544C3-FDC7-4C8F-A615-9529597C549D}"/>
              </a:ext>
            </a:extLst>
          </p:cNvPr>
          <p:cNvSpPr>
            <a:spLocks noGrp="1"/>
          </p:cNvSpPr>
          <p:nvPr>
            <p:ph type="body" sz="half" idx="45"/>
          </p:nvPr>
        </p:nvSpPr>
        <p:spPr>
          <a:xfrm>
            <a:off x="7915161" y="2982416"/>
            <a:ext cx="2197045"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Click to edit Master text styles</a:t>
            </a:r>
          </a:p>
        </p:txBody>
      </p:sp>
      <p:sp>
        <p:nvSpPr>
          <p:cNvPr id="22" name="Text Placeholder 3">
            <a:extLst>
              <a:ext uri="{FF2B5EF4-FFF2-40B4-BE49-F238E27FC236}">
                <a16:creationId xmlns:a16="http://schemas.microsoft.com/office/drawing/2014/main" id="{7691DC2D-3064-4822-9D2D-80D59EA85EBB}"/>
              </a:ext>
            </a:extLst>
          </p:cNvPr>
          <p:cNvSpPr>
            <a:spLocks noGrp="1"/>
          </p:cNvSpPr>
          <p:nvPr>
            <p:ph type="body" sz="half" idx="46" hasCustomPrompt="1"/>
          </p:nvPr>
        </p:nvSpPr>
        <p:spPr>
          <a:xfrm>
            <a:off x="8469062" y="1924687"/>
            <a:ext cx="1622417"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24" name="Picture Placeholder 12">
            <a:extLst>
              <a:ext uri="{FF2B5EF4-FFF2-40B4-BE49-F238E27FC236}">
                <a16:creationId xmlns:a16="http://schemas.microsoft.com/office/drawing/2014/main" id="{130FD286-B22E-4EEB-8B67-4CE7BF2FBA89}"/>
              </a:ext>
            </a:extLst>
          </p:cNvPr>
          <p:cNvSpPr>
            <a:spLocks noGrp="1"/>
          </p:cNvSpPr>
          <p:nvPr>
            <p:ph type="pic" sz="quarter" idx="48"/>
          </p:nvPr>
        </p:nvSpPr>
        <p:spPr>
          <a:xfrm>
            <a:off x="7921141" y="3605411"/>
            <a:ext cx="1280160" cy="896112"/>
          </a:xfrm>
          <a:ln>
            <a:solidFill>
              <a:schemeClr val="accent5"/>
            </a:solidFill>
          </a:ln>
        </p:spPr>
        <p:txBody>
          <a:bodyPr anchor="ctr" anchorCtr="0">
            <a:noAutofit/>
          </a:bodyPr>
          <a:lstStyle>
            <a:lvl1pPr marL="0" indent="0" algn="ctr">
              <a:buNone/>
              <a:defRPr sz="1400"/>
            </a:lvl1pPr>
          </a:lstStyle>
          <a:p>
            <a:r>
              <a:rPr lang="en-US"/>
              <a:t>Click icon to add picture</a:t>
            </a:r>
            <a:endParaRPr lang="ru-RU" dirty="0"/>
          </a:p>
        </p:txBody>
      </p:sp>
      <p:sp>
        <p:nvSpPr>
          <p:cNvPr id="25" name="Text Placeholder 3">
            <a:extLst>
              <a:ext uri="{FF2B5EF4-FFF2-40B4-BE49-F238E27FC236}">
                <a16:creationId xmlns:a16="http://schemas.microsoft.com/office/drawing/2014/main" id="{EDCAE751-A04A-4A9B-8EE4-3E1B64E955F3}"/>
              </a:ext>
            </a:extLst>
          </p:cNvPr>
          <p:cNvSpPr>
            <a:spLocks noGrp="1"/>
          </p:cNvSpPr>
          <p:nvPr>
            <p:ph type="body" sz="half" idx="49"/>
          </p:nvPr>
        </p:nvSpPr>
        <p:spPr>
          <a:xfrm>
            <a:off x="7888266" y="4704396"/>
            <a:ext cx="2223939"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Click to edit Master text styles</a:t>
            </a:r>
          </a:p>
        </p:txBody>
      </p:sp>
      <p:sp>
        <p:nvSpPr>
          <p:cNvPr id="26" name="Text Placeholder 3">
            <a:extLst>
              <a:ext uri="{FF2B5EF4-FFF2-40B4-BE49-F238E27FC236}">
                <a16:creationId xmlns:a16="http://schemas.microsoft.com/office/drawing/2014/main" id="{21FD07BB-52C2-4F52-A969-6778D844E8D4}"/>
              </a:ext>
            </a:extLst>
          </p:cNvPr>
          <p:cNvSpPr>
            <a:spLocks noGrp="1"/>
          </p:cNvSpPr>
          <p:nvPr>
            <p:ph type="body" sz="half" idx="50"/>
          </p:nvPr>
        </p:nvSpPr>
        <p:spPr>
          <a:xfrm>
            <a:off x="874713" y="5838788"/>
            <a:ext cx="8993089" cy="365122"/>
          </a:xfrm>
        </p:spPr>
        <p:txBody>
          <a:bodyPr lIns="0" tIns="0" rIns="0" bIns="0" anchor="t" anchorCtr="0">
            <a:normAutofit/>
          </a:bodyPr>
          <a:lstStyle>
            <a:lvl1pPr marL="0" indent="0" algn="l">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7" name="Text Placeholder 3">
            <a:extLst>
              <a:ext uri="{FF2B5EF4-FFF2-40B4-BE49-F238E27FC236}">
                <a16:creationId xmlns:a16="http://schemas.microsoft.com/office/drawing/2014/main" id="{2E1D5C74-7DD8-44F1-8142-1961D0C932B3}"/>
              </a:ext>
            </a:extLst>
          </p:cNvPr>
          <p:cNvSpPr>
            <a:spLocks noGrp="1"/>
          </p:cNvSpPr>
          <p:nvPr>
            <p:ph type="body" sz="half" idx="51"/>
          </p:nvPr>
        </p:nvSpPr>
        <p:spPr>
          <a:xfrm>
            <a:off x="4955269" y="4704395"/>
            <a:ext cx="2048256"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Click to edit Master text styles</a:t>
            </a:r>
          </a:p>
        </p:txBody>
      </p:sp>
      <p:sp>
        <p:nvSpPr>
          <p:cNvPr id="28" name="Text Placeholder 7">
            <a:extLst>
              <a:ext uri="{FF2B5EF4-FFF2-40B4-BE49-F238E27FC236}">
                <a16:creationId xmlns:a16="http://schemas.microsoft.com/office/drawing/2014/main" id="{9A6D3509-A776-4654-B6B2-F528C9FE78EA}"/>
              </a:ext>
            </a:extLst>
          </p:cNvPr>
          <p:cNvSpPr>
            <a:spLocks noGrp="1"/>
          </p:cNvSpPr>
          <p:nvPr>
            <p:ph type="body" sz="quarter" idx="25" hasCustomPrompt="1"/>
          </p:nvPr>
        </p:nvSpPr>
        <p:spPr>
          <a:xfrm>
            <a:off x="838200" y="1951635"/>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9" name="Text Placeholder 7">
            <a:extLst>
              <a:ext uri="{FF2B5EF4-FFF2-40B4-BE49-F238E27FC236}">
                <a16:creationId xmlns:a16="http://schemas.microsoft.com/office/drawing/2014/main" id="{BCA4A1CD-2E82-40FA-88EC-3D9F238493C2}"/>
              </a:ext>
            </a:extLst>
          </p:cNvPr>
          <p:cNvSpPr>
            <a:spLocks noGrp="1"/>
          </p:cNvSpPr>
          <p:nvPr>
            <p:ph type="body" sz="quarter" idx="52" hasCustomPrompt="1"/>
          </p:nvPr>
        </p:nvSpPr>
        <p:spPr>
          <a:xfrm>
            <a:off x="4927665" y="1927715"/>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0" name="Text Placeholder 7">
            <a:extLst>
              <a:ext uri="{FF2B5EF4-FFF2-40B4-BE49-F238E27FC236}">
                <a16:creationId xmlns:a16="http://schemas.microsoft.com/office/drawing/2014/main" id="{476CA787-1443-453E-A0C1-A9391E1B647D}"/>
              </a:ext>
            </a:extLst>
          </p:cNvPr>
          <p:cNvSpPr>
            <a:spLocks noGrp="1"/>
          </p:cNvSpPr>
          <p:nvPr>
            <p:ph type="body" sz="quarter" idx="53" hasCustomPrompt="1"/>
          </p:nvPr>
        </p:nvSpPr>
        <p:spPr>
          <a:xfrm>
            <a:off x="7888266" y="1931188"/>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Tree>
    <p:extLst>
      <p:ext uri="{BB962C8B-B14F-4D97-AF65-F5344CB8AC3E}">
        <p14:creationId xmlns:p14="http://schemas.microsoft.com/office/powerpoint/2010/main" val="706827135"/>
      </p:ext>
    </p:extLst>
  </p:cSld>
  <p:clrMapOvr>
    <a:masterClrMapping/>
  </p:clrMapOvr>
  <p:extLst>
    <p:ext uri="{DCECCB84-F9BA-43D5-87BE-67443E8EF086}">
      <p15:sldGuideLst xmlns:p15="http://schemas.microsoft.com/office/powerpoint/2012/main">
        <p15:guide id="4" orient="horz" pos="5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aption">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p:nvPr>
        </p:nvSpPr>
        <p:spPr>
          <a:xfrm>
            <a:off x="830127" y="1436915"/>
            <a:ext cx="4584212" cy="1001338"/>
          </a:xfrm>
        </p:spPr>
        <p:txBody>
          <a:bodyPr lIns="36000" tIns="0" rIns="0" bIns="0" anchor="b">
            <a:normAutofit/>
          </a:bodyPr>
          <a:lstStyle>
            <a:lvl1pPr>
              <a:defRPr sz="3600"/>
            </a:lvl1pPr>
          </a:lstStyle>
          <a:p>
            <a:r>
              <a:rPr lang="en-US" noProof="0"/>
              <a:t>Click to edit Master title style</a:t>
            </a:r>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hasCustomPrompt="1"/>
          </p:nvPr>
        </p:nvSpPr>
        <p:spPr>
          <a:xfrm>
            <a:off x="830127" y="2545450"/>
            <a:ext cx="4584212"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0984AD23-FC11-4BB1-A8D2-B37745096DBE}" type="datetime1">
              <a:rPr lang="en-US" noProof="0" smtClean="0"/>
              <a:t>6/4/2021</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noProof="0"/>
              <a:t>Virtual Fitting Room</a:t>
            </a:r>
            <a:endParaRPr lang="en-US" noProof="0"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hasCustomPrompt="1"/>
          </p:nvPr>
        </p:nvSpPr>
        <p:spPr>
          <a:xfrm>
            <a:off x="830128" y="3300065"/>
            <a:ext cx="4584212" cy="1745768"/>
          </a:xfrm>
        </p:spPr>
        <p:txBody>
          <a:bodyPr lIns="36000" tIns="0" rIns="0" bIns="0">
            <a:normAutofit/>
          </a:bodyPr>
          <a:lstStyle>
            <a:lvl1pPr marL="216000" indent="-216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2" name="Picture Placeholder 11">
            <a:extLst>
              <a:ext uri="{FF2B5EF4-FFF2-40B4-BE49-F238E27FC236}">
                <a16:creationId xmlns:a16="http://schemas.microsoft.com/office/drawing/2014/main" id="{11C7490E-08AD-4189-8849-3BD35E900B86}"/>
              </a:ext>
            </a:extLst>
          </p:cNvPr>
          <p:cNvSpPr>
            <a:spLocks noGrp="1"/>
          </p:cNvSpPr>
          <p:nvPr>
            <p:ph type="pic" sz="quarter" idx="15"/>
          </p:nvPr>
        </p:nvSpPr>
        <p:spPr>
          <a:xfrm>
            <a:off x="884897" y="805589"/>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80961137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icture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66C2-B08E-47AF-9DA7-104243999B45}"/>
              </a:ext>
            </a:extLst>
          </p:cNvPr>
          <p:cNvSpPr>
            <a:spLocks noGrp="1"/>
          </p:cNvSpPr>
          <p:nvPr>
            <p:ph type="title" hasCustomPrompt="1"/>
          </p:nvPr>
        </p:nvSpPr>
        <p:spPr>
          <a:xfrm>
            <a:off x="6726213" y="2264012"/>
            <a:ext cx="4584212" cy="540000"/>
          </a:xfrm>
        </p:spPr>
        <p:txBody>
          <a:bodyPr lIns="36000" tIns="0" rIns="0" bIns="0"/>
          <a:lstStyle/>
          <a:p>
            <a:r>
              <a:rPr lang="en-US" noProof="0"/>
              <a:t>Click to edit title style</a:t>
            </a:r>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a:xfrm>
            <a:off x="10265399" y="5810400"/>
            <a:ext cx="1080000" cy="234000"/>
          </a:xfrm>
        </p:spPr>
        <p:txBody>
          <a:bodyPr/>
          <a:lstStyle/>
          <a:p>
            <a:fld id="{B996D7DC-1C16-45B6-97D9-6DDE4332ABF8}" type="datetime1">
              <a:rPr lang="en-US" noProof="0" smtClean="0"/>
              <a:t>6/4/2021</a:t>
            </a:fld>
            <a:endParaRPr lang="en-US" noProof="0"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noProof="0"/>
              <a:t>Virtual Fitting Room</a:t>
            </a:r>
            <a:endParaRPr lang="en-US" noProof="0"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35" name="Picture Placeholder 7">
            <a:extLst>
              <a:ext uri="{FF2B5EF4-FFF2-40B4-BE49-F238E27FC236}">
                <a16:creationId xmlns:a16="http://schemas.microsoft.com/office/drawing/2014/main" id="{CD3882F6-C786-40F3-902A-6D4D2E6ED789}"/>
              </a:ext>
            </a:extLst>
          </p:cNvPr>
          <p:cNvSpPr>
            <a:spLocks noGrp="1"/>
          </p:cNvSpPr>
          <p:nvPr>
            <p:ph type="pic" sz="quarter" idx="14"/>
          </p:nvPr>
        </p:nvSpPr>
        <p:spPr>
          <a:xfrm>
            <a:off x="454854" y="457199"/>
            <a:ext cx="5637276" cy="5959476"/>
          </a:xfrm>
        </p:spPr>
        <p:txBody>
          <a:bodyPr anchor="ctr" anchorCtr="0">
            <a:noAutofit/>
          </a:bodyPr>
          <a:lstStyle>
            <a:lvl1pPr marL="0" indent="0" algn="ctr">
              <a:buNone/>
              <a:defRPr/>
            </a:lvl1pPr>
          </a:lstStyle>
          <a:p>
            <a:r>
              <a:rPr lang="en-US" noProof="0"/>
              <a:t>Click icon to add picture</a:t>
            </a:r>
            <a:endParaRPr lang="en-US" noProof="0" dirty="0"/>
          </a:p>
        </p:txBody>
      </p:sp>
      <p:sp>
        <p:nvSpPr>
          <p:cNvPr id="37" name="Text Placeholder 2">
            <a:extLst>
              <a:ext uri="{FF2B5EF4-FFF2-40B4-BE49-F238E27FC236}">
                <a16:creationId xmlns:a16="http://schemas.microsoft.com/office/drawing/2014/main" id="{1100B10F-F811-4557-88AB-52E9E7FE0378}"/>
              </a:ext>
            </a:extLst>
          </p:cNvPr>
          <p:cNvSpPr>
            <a:spLocks noGrp="1"/>
          </p:cNvSpPr>
          <p:nvPr>
            <p:ph type="body" idx="13" hasCustomPrompt="1"/>
          </p:nvPr>
        </p:nvSpPr>
        <p:spPr>
          <a:xfrm>
            <a:off x="6726213" y="2990573"/>
            <a:ext cx="4584212" cy="2467690"/>
          </a:xfrm>
        </p:spPr>
        <p:txBody>
          <a:bodyPr lIns="36000" tIns="0" rIns="0" bIns="0">
            <a:normAutofit/>
          </a:bodyPr>
          <a:lstStyle>
            <a:lvl1pPr marL="216000" indent="-216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50992851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66C2-B08E-47AF-9DA7-104243999B45}"/>
              </a:ext>
            </a:extLst>
          </p:cNvPr>
          <p:cNvSpPr>
            <a:spLocks noGrp="1"/>
          </p:cNvSpPr>
          <p:nvPr>
            <p:ph type="title"/>
          </p:nvPr>
        </p:nvSpPr>
        <p:spPr>
          <a:xfrm>
            <a:off x="838200" y="742867"/>
            <a:ext cx="9037320" cy="566931"/>
          </a:xfrm>
        </p:spPr>
        <p:txBody>
          <a:bodyPr lIns="36000" tIns="0" rIns="0" bIns="0"/>
          <a:lstStyle/>
          <a:p>
            <a:r>
              <a:rPr lang="en-US" noProof="0"/>
              <a:t>Click to edit Master title style</a:t>
            </a:r>
          </a:p>
        </p:txBody>
      </p:sp>
      <p:sp>
        <p:nvSpPr>
          <p:cNvPr id="3" name="Text Placeholder 2">
            <a:extLst>
              <a:ext uri="{FF2B5EF4-FFF2-40B4-BE49-F238E27FC236}">
                <a16:creationId xmlns:a16="http://schemas.microsoft.com/office/drawing/2014/main" id="{8DCD31C4-8140-4486-8E32-7EA32B162A92}"/>
              </a:ext>
            </a:extLst>
          </p:cNvPr>
          <p:cNvSpPr>
            <a:spLocks noGrp="1"/>
          </p:cNvSpPr>
          <p:nvPr>
            <p:ph type="body" idx="1" hasCustomPrompt="1"/>
          </p:nvPr>
        </p:nvSpPr>
        <p:spPr>
          <a:xfrm>
            <a:off x="836612" y="2950868"/>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A29847E5-E767-4172-9E42-6DE7E293B6A7}" type="datetime1">
              <a:rPr lang="en-US" noProof="0" smtClean="0"/>
              <a:t>6/4/2021</a:t>
            </a:fld>
            <a:endParaRPr lang="en-US" noProof="0"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noProof="0"/>
              <a:t>Virtual Fitting Room</a:t>
            </a:r>
            <a:endParaRPr lang="en-US" noProof="0"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12" name="Text Placeholder 11">
            <a:extLst>
              <a:ext uri="{FF2B5EF4-FFF2-40B4-BE49-F238E27FC236}">
                <a16:creationId xmlns:a16="http://schemas.microsoft.com/office/drawing/2014/main" id="{801E1CE2-D1DE-4252-B61A-6630E4C2CA05}"/>
              </a:ext>
            </a:extLst>
          </p:cNvPr>
          <p:cNvSpPr>
            <a:spLocks noGrp="1"/>
          </p:cNvSpPr>
          <p:nvPr>
            <p:ph type="body" sz="quarter" idx="13" hasCustomPrompt="1"/>
          </p:nvPr>
        </p:nvSpPr>
        <p:spPr>
          <a:xfrm>
            <a:off x="836612" y="3322311"/>
            <a:ext cx="4866745" cy="540000"/>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hasCustomPrompt="1"/>
          </p:nvPr>
        </p:nvSpPr>
        <p:spPr>
          <a:xfrm>
            <a:off x="6486746" y="2950868"/>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hasCustomPrompt="1"/>
          </p:nvPr>
        </p:nvSpPr>
        <p:spPr>
          <a:xfrm>
            <a:off x="6486746" y="3318403"/>
            <a:ext cx="4866745" cy="540000"/>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6" name="Picture Placeholder 15">
            <a:extLst>
              <a:ext uri="{FF2B5EF4-FFF2-40B4-BE49-F238E27FC236}">
                <a16:creationId xmlns:a16="http://schemas.microsoft.com/office/drawing/2014/main" id="{E6F4EC4F-5660-46EA-97AC-4F2DD125B485}"/>
              </a:ext>
            </a:extLst>
          </p:cNvPr>
          <p:cNvSpPr>
            <a:spLocks noGrp="1"/>
          </p:cNvSpPr>
          <p:nvPr>
            <p:ph type="pic" sz="quarter" idx="16"/>
          </p:nvPr>
        </p:nvSpPr>
        <p:spPr>
          <a:xfrm>
            <a:off x="836612" y="2284186"/>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486746" y="2284186"/>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26" name="Text Placeholder 2">
            <a:extLst>
              <a:ext uri="{FF2B5EF4-FFF2-40B4-BE49-F238E27FC236}">
                <a16:creationId xmlns:a16="http://schemas.microsoft.com/office/drawing/2014/main" id="{797EA708-3A77-4F99-A2EA-0333462ED1F9}"/>
              </a:ext>
            </a:extLst>
          </p:cNvPr>
          <p:cNvSpPr>
            <a:spLocks noGrp="1"/>
          </p:cNvSpPr>
          <p:nvPr>
            <p:ph type="body" idx="18" hasCustomPrompt="1"/>
          </p:nvPr>
        </p:nvSpPr>
        <p:spPr>
          <a:xfrm>
            <a:off x="836612" y="4654845"/>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Text Placeholder 11">
            <a:extLst>
              <a:ext uri="{FF2B5EF4-FFF2-40B4-BE49-F238E27FC236}">
                <a16:creationId xmlns:a16="http://schemas.microsoft.com/office/drawing/2014/main" id="{67207F0C-C876-4E0B-B625-1FDCC3DE6BB8}"/>
              </a:ext>
            </a:extLst>
          </p:cNvPr>
          <p:cNvSpPr>
            <a:spLocks noGrp="1"/>
          </p:cNvSpPr>
          <p:nvPr>
            <p:ph type="body" sz="quarter" idx="19" hasCustomPrompt="1"/>
          </p:nvPr>
        </p:nvSpPr>
        <p:spPr>
          <a:xfrm>
            <a:off x="836612" y="5026287"/>
            <a:ext cx="4866745" cy="540000"/>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28" name="Text Placeholder 2">
            <a:extLst>
              <a:ext uri="{FF2B5EF4-FFF2-40B4-BE49-F238E27FC236}">
                <a16:creationId xmlns:a16="http://schemas.microsoft.com/office/drawing/2014/main" id="{8D53F1E4-6C15-48EA-8342-A2127473F132}"/>
              </a:ext>
            </a:extLst>
          </p:cNvPr>
          <p:cNvSpPr>
            <a:spLocks noGrp="1"/>
          </p:cNvSpPr>
          <p:nvPr>
            <p:ph type="body" idx="20" hasCustomPrompt="1"/>
          </p:nvPr>
        </p:nvSpPr>
        <p:spPr>
          <a:xfrm>
            <a:off x="6486746" y="4654845"/>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9" name="Text Placeholder 11">
            <a:extLst>
              <a:ext uri="{FF2B5EF4-FFF2-40B4-BE49-F238E27FC236}">
                <a16:creationId xmlns:a16="http://schemas.microsoft.com/office/drawing/2014/main" id="{F3CFD351-584A-4587-BC54-F35254DC7E24}"/>
              </a:ext>
            </a:extLst>
          </p:cNvPr>
          <p:cNvSpPr>
            <a:spLocks noGrp="1"/>
          </p:cNvSpPr>
          <p:nvPr>
            <p:ph type="body" sz="quarter" idx="21" hasCustomPrompt="1"/>
          </p:nvPr>
        </p:nvSpPr>
        <p:spPr>
          <a:xfrm>
            <a:off x="6486746" y="5022379"/>
            <a:ext cx="4866745" cy="540000"/>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30" name="Picture Placeholder 15">
            <a:extLst>
              <a:ext uri="{FF2B5EF4-FFF2-40B4-BE49-F238E27FC236}">
                <a16:creationId xmlns:a16="http://schemas.microsoft.com/office/drawing/2014/main" id="{1303F657-7B5B-4B28-8EAA-386438351FB4}"/>
              </a:ext>
            </a:extLst>
          </p:cNvPr>
          <p:cNvSpPr>
            <a:spLocks noGrp="1"/>
          </p:cNvSpPr>
          <p:nvPr>
            <p:ph type="pic" sz="quarter" idx="22"/>
          </p:nvPr>
        </p:nvSpPr>
        <p:spPr>
          <a:xfrm>
            <a:off x="836612" y="3988163"/>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31" name="Picture Placeholder 15">
            <a:extLst>
              <a:ext uri="{FF2B5EF4-FFF2-40B4-BE49-F238E27FC236}">
                <a16:creationId xmlns:a16="http://schemas.microsoft.com/office/drawing/2014/main" id="{F994D41E-0FC7-48BC-98E8-C6B199A7B04F}"/>
              </a:ext>
            </a:extLst>
          </p:cNvPr>
          <p:cNvSpPr>
            <a:spLocks noGrp="1"/>
          </p:cNvSpPr>
          <p:nvPr>
            <p:ph type="pic" sz="quarter" idx="23"/>
          </p:nvPr>
        </p:nvSpPr>
        <p:spPr>
          <a:xfrm>
            <a:off x="6486746" y="3988163"/>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hasCustomPrompt="1"/>
          </p:nvPr>
        </p:nvSpPr>
        <p:spPr>
          <a:xfrm>
            <a:off x="838200" y="1377833"/>
            <a:ext cx="9037320"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4"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240834853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nitor and Two Text Block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E44FD2-4D01-4152-92DA-14AD1463CC94}"/>
              </a:ext>
            </a:extLst>
          </p:cNvPr>
          <p:cNvSpPr/>
          <p:nvPr userDrawn="1"/>
        </p:nvSpPr>
        <p:spPr>
          <a:xfrm>
            <a:off x="879144" y="2301657"/>
            <a:ext cx="5257799" cy="4374516"/>
          </a:xfrm>
          <a:prstGeom prst="rect">
            <a:avLst/>
          </a:prstGeom>
          <a:blipFill>
            <a:blip r:embed="rId2"/>
            <a:srcRect/>
            <a:stretch>
              <a:fillRect l="-2654" t="-2825" r="2654" b="-101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32466C2-B08E-47AF-9DA7-104243999B45}"/>
              </a:ext>
            </a:extLst>
          </p:cNvPr>
          <p:cNvSpPr>
            <a:spLocks noGrp="1"/>
          </p:cNvSpPr>
          <p:nvPr>
            <p:ph type="title"/>
          </p:nvPr>
        </p:nvSpPr>
        <p:spPr>
          <a:xfrm>
            <a:off x="838200" y="742867"/>
            <a:ext cx="9037320" cy="566931"/>
          </a:xfrm>
        </p:spPr>
        <p:txBody>
          <a:bodyPr lIns="36000" tIns="0" rIns="0" bIns="0"/>
          <a:lstStyle/>
          <a:p>
            <a:r>
              <a:rPr lang="en-US" noProof="0"/>
              <a:t>Click to edit Master title style</a:t>
            </a:r>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00A11D8B-16CD-4C7A-9F03-2E041186B022}" type="datetime1">
              <a:rPr lang="en-US" noProof="0" smtClean="0"/>
              <a:t>6/4/2021</a:t>
            </a:fld>
            <a:endParaRPr lang="en-US" noProof="0"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noProof="0"/>
              <a:t>Virtual Fitting Room</a:t>
            </a:r>
            <a:endParaRPr lang="en-US" noProof="0"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hasCustomPrompt="1"/>
          </p:nvPr>
        </p:nvSpPr>
        <p:spPr>
          <a:xfrm>
            <a:off x="6486746" y="3718884"/>
            <a:ext cx="20895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hasCustomPrompt="1"/>
          </p:nvPr>
        </p:nvSpPr>
        <p:spPr>
          <a:xfrm>
            <a:off x="6486747" y="4086418"/>
            <a:ext cx="1783080" cy="1271016"/>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486746" y="3069135"/>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hasCustomPrompt="1"/>
          </p:nvPr>
        </p:nvSpPr>
        <p:spPr>
          <a:xfrm>
            <a:off x="838200" y="1377833"/>
            <a:ext cx="9037320"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1" name="Picture Placeholder 10">
            <a:extLst>
              <a:ext uri="{FF2B5EF4-FFF2-40B4-BE49-F238E27FC236}">
                <a16:creationId xmlns:a16="http://schemas.microsoft.com/office/drawing/2014/main" id="{3B535E35-8075-4558-BA3A-C9DFB4FCA5B8}"/>
              </a:ext>
            </a:extLst>
          </p:cNvPr>
          <p:cNvSpPr>
            <a:spLocks noGrp="1"/>
          </p:cNvSpPr>
          <p:nvPr>
            <p:ph type="pic" sz="quarter" idx="26"/>
          </p:nvPr>
        </p:nvSpPr>
        <p:spPr>
          <a:xfrm>
            <a:off x="1061177" y="2461528"/>
            <a:ext cx="4555067" cy="2590800"/>
          </a:xfrm>
        </p:spPr>
        <p:txBody>
          <a:bodyPr anchor="ctr" anchorCtr="0">
            <a:normAutofit/>
          </a:bodyPr>
          <a:lstStyle>
            <a:lvl1pPr marL="0" indent="0" algn="ctr">
              <a:buNone/>
              <a:defRPr sz="1800"/>
            </a:lvl1pPr>
          </a:lstStyle>
          <a:p>
            <a:r>
              <a:rPr lang="en-US" noProof="0"/>
              <a:t>Click icon to add picture</a:t>
            </a:r>
            <a:endParaRPr lang="en-US" noProof="0" dirty="0"/>
          </a:p>
        </p:txBody>
      </p:sp>
      <p:sp>
        <p:nvSpPr>
          <p:cNvPr id="25" name="Text Placeholder 2">
            <a:extLst>
              <a:ext uri="{FF2B5EF4-FFF2-40B4-BE49-F238E27FC236}">
                <a16:creationId xmlns:a16="http://schemas.microsoft.com/office/drawing/2014/main" id="{9E1A0053-EF84-446F-850C-6AC8FF9CCEDF}"/>
              </a:ext>
            </a:extLst>
          </p:cNvPr>
          <p:cNvSpPr>
            <a:spLocks noGrp="1"/>
          </p:cNvSpPr>
          <p:nvPr>
            <p:ph type="body" idx="27" hasCustomPrompt="1"/>
          </p:nvPr>
        </p:nvSpPr>
        <p:spPr>
          <a:xfrm>
            <a:off x="9098279" y="3718884"/>
            <a:ext cx="20895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2" name="Text Placeholder 11">
            <a:extLst>
              <a:ext uri="{FF2B5EF4-FFF2-40B4-BE49-F238E27FC236}">
                <a16:creationId xmlns:a16="http://schemas.microsoft.com/office/drawing/2014/main" id="{1534A936-14F3-4AEF-8CAD-03D91D568FE0}"/>
              </a:ext>
            </a:extLst>
          </p:cNvPr>
          <p:cNvSpPr>
            <a:spLocks noGrp="1"/>
          </p:cNvSpPr>
          <p:nvPr>
            <p:ph type="body" sz="quarter" idx="28" hasCustomPrompt="1"/>
          </p:nvPr>
        </p:nvSpPr>
        <p:spPr>
          <a:xfrm>
            <a:off x="9098280" y="4086418"/>
            <a:ext cx="1783080" cy="1271016"/>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35" name="Picture Placeholder 15">
            <a:extLst>
              <a:ext uri="{FF2B5EF4-FFF2-40B4-BE49-F238E27FC236}">
                <a16:creationId xmlns:a16="http://schemas.microsoft.com/office/drawing/2014/main" id="{A88BEF2F-BB04-4330-BC4B-2912B69653B6}"/>
              </a:ext>
            </a:extLst>
          </p:cNvPr>
          <p:cNvSpPr>
            <a:spLocks noGrp="1"/>
          </p:cNvSpPr>
          <p:nvPr>
            <p:ph type="pic" sz="quarter" idx="29"/>
          </p:nvPr>
        </p:nvSpPr>
        <p:spPr>
          <a:xfrm>
            <a:off x="9098279" y="3069135"/>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526567414"/>
      </p:ext>
    </p:extLst>
  </p:cSld>
  <p:clrMapOvr>
    <a:masterClrMapping/>
  </p:clrMapOvr>
  <p:extLst>
    <p:ext uri="{DCECCB84-F9BA-43D5-87BE-67443E8EF086}">
      <p15:sldGuideLst xmlns:p15="http://schemas.microsoft.com/office/powerpoint/2012/main">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p 3">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7975232" y="2875541"/>
            <a:ext cx="3758184" cy="35478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6765EDFB-B903-4BB1-A6FF-E2D61BC87F7D}" type="datetime1">
              <a:rPr lang="en-US" noProof="0" smtClean="0"/>
              <a:t>6/4/2021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a:t>Virtual Fitting Room</a:t>
            </a:r>
            <a:endParaRPr lang="en-US" noProof="0"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6" name="Rectangle 15">
            <a:extLst>
              <a:ext uri="{FF2B5EF4-FFF2-40B4-BE49-F238E27FC236}">
                <a16:creationId xmlns:a16="http://schemas.microsoft.com/office/drawing/2014/main" id="{7684F357-0C41-471E-A413-4D42ADE55B12}"/>
              </a:ext>
            </a:extLst>
          </p:cNvPr>
          <p:cNvSpPr/>
          <p:nvPr userDrawn="1"/>
        </p:nvSpPr>
        <p:spPr>
          <a:xfrm>
            <a:off x="458724" y="2852928"/>
            <a:ext cx="3758184" cy="35478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4216908" y="2395728"/>
            <a:ext cx="3758184" cy="4462271"/>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ext Placeholder 7">
            <a:extLst>
              <a:ext uri="{FF2B5EF4-FFF2-40B4-BE49-F238E27FC236}">
                <a16:creationId xmlns:a16="http://schemas.microsoft.com/office/drawing/2014/main" id="{63C66F5D-DEC7-40DB-ACC1-70F67F4C9F4B}"/>
              </a:ext>
            </a:extLst>
          </p:cNvPr>
          <p:cNvSpPr>
            <a:spLocks noGrp="1"/>
          </p:cNvSpPr>
          <p:nvPr>
            <p:ph type="body" sz="quarter" idx="25" hasCustomPrompt="1"/>
          </p:nvPr>
        </p:nvSpPr>
        <p:spPr>
          <a:xfrm>
            <a:off x="838086"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3"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hasCustomPrompt="1"/>
          </p:nvPr>
        </p:nvSpPr>
        <p:spPr>
          <a:xfrm>
            <a:off x="836613" y="4433657"/>
            <a:ext cx="2992278" cy="1358113"/>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22" name="Text Placeholder 7">
            <a:extLst>
              <a:ext uri="{FF2B5EF4-FFF2-40B4-BE49-F238E27FC236}">
                <a16:creationId xmlns:a16="http://schemas.microsoft.com/office/drawing/2014/main" id="{78844A59-978B-47C0-B59A-F529FA41BF10}"/>
              </a:ext>
            </a:extLst>
          </p:cNvPr>
          <p:cNvSpPr>
            <a:spLocks noGrp="1"/>
          </p:cNvSpPr>
          <p:nvPr>
            <p:ph type="body" sz="quarter" idx="26" hasCustomPrompt="1"/>
          </p:nvPr>
        </p:nvSpPr>
        <p:spPr>
          <a:xfrm>
            <a:off x="8358230"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3</a:t>
            </a:r>
          </a:p>
        </p:txBody>
      </p:sp>
      <p:sp>
        <p:nvSpPr>
          <p:cNvPr id="23" name="Text Placeholder 2">
            <a:extLst>
              <a:ext uri="{FF2B5EF4-FFF2-40B4-BE49-F238E27FC236}">
                <a16:creationId xmlns:a16="http://schemas.microsoft.com/office/drawing/2014/main" id="{D09F31D3-FC19-4A61-A915-5F11C6F7EBD8}"/>
              </a:ext>
            </a:extLst>
          </p:cNvPr>
          <p:cNvSpPr>
            <a:spLocks noGrp="1"/>
          </p:cNvSpPr>
          <p:nvPr>
            <p:ph type="body" idx="27" hasCustomPrompt="1"/>
          </p:nvPr>
        </p:nvSpPr>
        <p:spPr>
          <a:xfrm>
            <a:off x="8356757"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4" name="Text Placeholder 11">
            <a:extLst>
              <a:ext uri="{FF2B5EF4-FFF2-40B4-BE49-F238E27FC236}">
                <a16:creationId xmlns:a16="http://schemas.microsoft.com/office/drawing/2014/main" id="{6AA97C78-ABC3-4559-8EFA-1F24C3A6E3FE}"/>
              </a:ext>
            </a:extLst>
          </p:cNvPr>
          <p:cNvSpPr>
            <a:spLocks noGrp="1"/>
          </p:cNvSpPr>
          <p:nvPr>
            <p:ph type="body" sz="quarter" idx="28" hasCustomPrompt="1"/>
          </p:nvPr>
        </p:nvSpPr>
        <p:spPr>
          <a:xfrm>
            <a:off x="8356757" y="4433657"/>
            <a:ext cx="2992278" cy="1358113"/>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25" name="Text Placeholder 7">
            <a:extLst>
              <a:ext uri="{FF2B5EF4-FFF2-40B4-BE49-F238E27FC236}">
                <a16:creationId xmlns:a16="http://schemas.microsoft.com/office/drawing/2014/main" id="{92A70C67-E4B2-45C8-BD5F-DF3679B00C82}"/>
              </a:ext>
            </a:extLst>
          </p:cNvPr>
          <p:cNvSpPr>
            <a:spLocks noGrp="1"/>
          </p:cNvSpPr>
          <p:nvPr>
            <p:ph type="body" sz="quarter" idx="29" hasCustomPrompt="1"/>
          </p:nvPr>
        </p:nvSpPr>
        <p:spPr>
          <a:xfrm>
            <a:off x="4596270"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hasCustomPrompt="1"/>
          </p:nvPr>
        </p:nvSpPr>
        <p:spPr>
          <a:xfrm>
            <a:off x="4594797"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hasCustomPrompt="1"/>
          </p:nvPr>
        </p:nvSpPr>
        <p:spPr>
          <a:xfrm>
            <a:off x="4594797" y="4433657"/>
            <a:ext cx="2992278" cy="1358113"/>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28" name="Picture Placeholder 11">
            <a:extLst>
              <a:ext uri="{FF2B5EF4-FFF2-40B4-BE49-F238E27FC236}">
                <a16:creationId xmlns:a16="http://schemas.microsoft.com/office/drawing/2014/main" id="{48D7F0F9-4118-4257-9D45-A5772C2110D7}"/>
              </a:ext>
            </a:extLst>
          </p:cNvPr>
          <p:cNvSpPr>
            <a:spLocks noGrp="1"/>
          </p:cNvSpPr>
          <p:nvPr>
            <p:ph type="pic" sz="quarter" idx="32"/>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14412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394BDA5F-0488-4648-A331-17479A75813B}" type="datetime1">
              <a:rPr lang="en-US" noProof="0" smtClean="0"/>
              <a:t>6/4/2021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a:t>Virtual Fitting Room</a:t>
            </a:r>
            <a:endParaRPr lang="en-US" noProof="0"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6" name="Rectangle 5">
            <a:extLst>
              <a:ext uri="{FF2B5EF4-FFF2-40B4-BE49-F238E27FC236}">
                <a16:creationId xmlns:a16="http://schemas.microsoft.com/office/drawing/2014/main" id="{933A2111-9E77-40EF-86DB-0DCF4279EE04}"/>
              </a:ext>
            </a:extLst>
          </p:cNvPr>
          <p:cNvSpPr/>
          <p:nvPr userDrawn="1"/>
        </p:nvSpPr>
        <p:spPr>
          <a:xfrm>
            <a:off x="442913" y="2238229"/>
            <a:ext cx="11749087" cy="1538525"/>
          </a:xfrm>
          <a:prstGeom prst="rect">
            <a:avLst/>
          </a:prstGeom>
          <a:gradFill>
            <a:gsLst>
              <a:gs pos="100000">
                <a:schemeClr val="accent1">
                  <a:lumMod val="75000"/>
                  <a:alpha val="20000"/>
                </a:schemeClr>
              </a:gs>
              <a:gs pos="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Text Placeholder 7">
            <a:extLst>
              <a:ext uri="{FF2B5EF4-FFF2-40B4-BE49-F238E27FC236}">
                <a16:creationId xmlns:a16="http://schemas.microsoft.com/office/drawing/2014/main" id="{BB9AC69A-F349-47A4-BC2D-27B0A7514469}"/>
              </a:ext>
            </a:extLst>
          </p:cNvPr>
          <p:cNvSpPr>
            <a:spLocks noGrp="1"/>
          </p:cNvSpPr>
          <p:nvPr>
            <p:ph type="body" sz="quarter" idx="25" hasCustomPrompt="1"/>
          </p:nvPr>
        </p:nvSpPr>
        <p:spPr>
          <a:xfrm>
            <a:off x="874713" y="2623018"/>
            <a:ext cx="2992278"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11" name="Text Placeholder 2">
            <a:extLst>
              <a:ext uri="{FF2B5EF4-FFF2-40B4-BE49-F238E27FC236}">
                <a16:creationId xmlns:a16="http://schemas.microsoft.com/office/drawing/2014/main" id="{CAC4E2DC-6DA0-4F8B-846F-A0B6430B2768}"/>
              </a:ext>
            </a:extLst>
          </p:cNvPr>
          <p:cNvSpPr>
            <a:spLocks noGrp="1"/>
          </p:cNvSpPr>
          <p:nvPr>
            <p:ph type="body" idx="1" hasCustomPrompt="1"/>
          </p:nvPr>
        </p:nvSpPr>
        <p:spPr>
          <a:xfrm>
            <a:off x="836613"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Text Placeholder 11">
            <a:extLst>
              <a:ext uri="{FF2B5EF4-FFF2-40B4-BE49-F238E27FC236}">
                <a16:creationId xmlns:a16="http://schemas.microsoft.com/office/drawing/2014/main" id="{F87794B2-6DF5-42E5-A435-F8FADACBCF86}"/>
              </a:ext>
            </a:extLst>
          </p:cNvPr>
          <p:cNvSpPr>
            <a:spLocks noGrp="1"/>
          </p:cNvSpPr>
          <p:nvPr>
            <p:ph type="body" sz="quarter" idx="13" hasCustomPrompt="1"/>
          </p:nvPr>
        </p:nvSpPr>
        <p:spPr>
          <a:xfrm>
            <a:off x="836613" y="4433657"/>
            <a:ext cx="4893566" cy="1358113"/>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3" name="Text Placeholder 7">
            <a:extLst>
              <a:ext uri="{FF2B5EF4-FFF2-40B4-BE49-F238E27FC236}">
                <a16:creationId xmlns:a16="http://schemas.microsoft.com/office/drawing/2014/main" id="{DFC6F434-B720-414A-A92B-EFFC947E69C5}"/>
              </a:ext>
            </a:extLst>
          </p:cNvPr>
          <p:cNvSpPr>
            <a:spLocks noGrp="1"/>
          </p:cNvSpPr>
          <p:nvPr>
            <p:ph type="body" sz="quarter" idx="26" hasCustomPrompt="1"/>
          </p:nvPr>
        </p:nvSpPr>
        <p:spPr>
          <a:xfrm>
            <a:off x="6501650" y="2616710"/>
            <a:ext cx="2992278"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14" name="Text Placeholder 2">
            <a:extLst>
              <a:ext uri="{FF2B5EF4-FFF2-40B4-BE49-F238E27FC236}">
                <a16:creationId xmlns:a16="http://schemas.microsoft.com/office/drawing/2014/main" id="{7DDDFEB1-7872-4940-890E-713981F69C4B}"/>
              </a:ext>
            </a:extLst>
          </p:cNvPr>
          <p:cNvSpPr>
            <a:spLocks noGrp="1"/>
          </p:cNvSpPr>
          <p:nvPr>
            <p:ph type="body" idx="30" hasCustomPrompt="1"/>
          </p:nvPr>
        </p:nvSpPr>
        <p:spPr>
          <a:xfrm>
            <a:off x="6501650"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5" name="Text Placeholder 11">
            <a:extLst>
              <a:ext uri="{FF2B5EF4-FFF2-40B4-BE49-F238E27FC236}">
                <a16:creationId xmlns:a16="http://schemas.microsoft.com/office/drawing/2014/main" id="{9F54982B-78F2-4014-A84C-F25539C6DC8A}"/>
              </a:ext>
            </a:extLst>
          </p:cNvPr>
          <p:cNvSpPr>
            <a:spLocks noGrp="1"/>
          </p:cNvSpPr>
          <p:nvPr>
            <p:ph type="body" sz="quarter" idx="31" hasCustomPrompt="1"/>
          </p:nvPr>
        </p:nvSpPr>
        <p:spPr>
          <a:xfrm>
            <a:off x="6501650" y="4433657"/>
            <a:ext cx="4853737" cy="1376965"/>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32"/>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4102532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1909F8-4C72-41AE-A265-A2B21B72E9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D14C406D-18BA-41D1-9AE4-5455C4F8F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C2C08778-B918-4CC2-ACB0-052809B793CD}"/>
              </a:ext>
            </a:extLst>
          </p:cNvPr>
          <p:cNvSpPr>
            <a:spLocks noGrp="1"/>
          </p:cNvSpPr>
          <p:nvPr>
            <p:ph type="dt" sz="half" idx="2"/>
          </p:nvPr>
        </p:nvSpPr>
        <p:spPr>
          <a:xfrm>
            <a:off x="10265399" y="5810623"/>
            <a:ext cx="1080000" cy="234000"/>
          </a:xfrm>
          <a:prstGeom prst="rect">
            <a:avLst/>
          </a:prstGeom>
        </p:spPr>
        <p:txBody>
          <a:bodyPr vert="horz" lIns="91440" tIns="0" rIns="0" bIns="0" rtlCol="0" anchor="b" anchorCtr="0"/>
          <a:lstStyle>
            <a:lvl1pPr algn="r">
              <a:defRPr sz="1000">
                <a:solidFill>
                  <a:schemeClr val="tx1">
                    <a:lumMod val="60000"/>
                    <a:lumOff val="40000"/>
                  </a:schemeClr>
                </a:solidFill>
              </a:defRPr>
            </a:lvl1pPr>
          </a:lstStyle>
          <a:p>
            <a:fld id="{08C8B287-837C-4218-A5E5-FC8EF1B3C373}" type="datetime1">
              <a:rPr lang="en-US" noProof="0" smtClean="0"/>
              <a:t>6/4/2021</a:t>
            </a:fld>
            <a:endParaRPr lang="en-US" noProof="0" dirty="0"/>
          </a:p>
        </p:txBody>
      </p:sp>
      <p:sp>
        <p:nvSpPr>
          <p:cNvPr id="5" name="Footer Placeholder 4">
            <a:extLst>
              <a:ext uri="{FF2B5EF4-FFF2-40B4-BE49-F238E27FC236}">
                <a16:creationId xmlns:a16="http://schemas.microsoft.com/office/drawing/2014/main" id="{21498005-9236-461C-A055-9B9AB0DDFC31}"/>
              </a:ext>
            </a:extLst>
          </p:cNvPr>
          <p:cNvSpPr>
            <a:spLocks noGrp="1"/>
          </p:cNvSpPr>
          <p:nvPr>
            <p:ph type="ftr" sz="quarter" idx="3"/>
          </p:nvPr>
        </p:nvSpPr>
        <p:spPr>
          <a:xfrm>
            <a:off x="7230599" y="6057923"/>
            <a:ext cx="4114800" cy="234000"/>
          </a:xfrm>
          <a:prstGeom prst="rect">
            <a:avLst/>
          </a:prstGeom>
        </p:spPr>
        <p:txBody>
          <a:bodyPr vert="horz" lIns="91440" tIns="0" rIns="0" bIns="0" rtlCol="0" anchor="t" anchorCtr="0"/>
          <a:lstStyle>
            <a:lvl1pPr algn="r">
              <a:defRPr sz="1000">
                <a:solidFill>
                  <a:schemeClr val="tx1">
                    <a:lumMod val="60000"/>
                    <a:lumOff val="40000"/>
                  </a:schemeClr>
                </a:solidFill>
              </a:defRPr>
            </a:lvl1pPr>
          </a:lstStyle>
          <a:p>
            <a:r>
              <a:rPr lang="en-US" noProof="0"/>
              <a:t>Virtual Fitting Room</a:t>
            </a:r>
            <a:endParaRPr lang="en-US" noProof="0" dirty="0"/>
          </a:p>
        </p:txBody>
      </p:sp>
      <p:sp>
        <p:nvSpPr>
          <p:cNvPr id="6" name="Slide Number Placeholder 5">
            <a:extLst>
              <a:ext uri="{FF2B5EF4-FFF2-40B4-BE49-F238E27FC236}">
                <a16:creationId xmlns:a16="http://schemas.microsoft.com/office/drawing/2014/main" id="{7320050C-14A2-4A8D-A783-08B8265C7B57}"/>
              </a:ext>
            </a:extLst>
          </p:cNvPr>
          <p:cNvSpPr>
            <a:spLocks noGrp="1"/>
          </p:cNvSpPr>
          <p:nvPr>
            <p:ph type="sldNum" sz="quarter" idx="4"/>
          </p:nvPr>
        </p:nvSpPr>
        <p:spPr>
          <a:xfrm>
            <a:off x="641478" y="6057923"/>
            <a:ext cx="394063" cy="234000"/>
          </a:xfrm>
          <a:prstGeom prst="rect">
            <a:avLst/>
          </a:prstGeom>
        </p:spPr>
        <p:txBody>
          <a:bodyPr vert="horz" lIns="90000" tIns="0" rIns="0" bIns="0" rtlCol="0" anchor="t" anchorCtr="0"/>
          <a:lstStyle>
            <a:lvl1pPr algn="ctr">
              <a:defRPr sz="1000">
                <a:solidFill>
                  <a:schemeClr val="tx2">
                    <a:lumMod val="60000"/>
                    <a:lumOff val="40000"/>
                  </a:schemeClr>
                </a:solidFill>
              </a:defRPr>
            </a:lvl1pPr>
          </a:lstStyle>
          <a:p>
            <a:fld id="{3CE5352E-9B9F-4EDC-8769-7FA3D3F814C7}" type="slidenum">
              <a:rPr lang="en-US" noProof="0" smtClean="0"/>
              <a:pPr/>
              <a:t>‹#›</a:t>
            </a:fld>
            <a:endParaRPr lang="en-US" noProof="0" dirty="0"/>
          </a:p>
        </p:txBody>
      </p:sp>
    </p:spTree>
    <p:extLst>
      <p:ext uri="{BB962C8B-B14F-4D97-AF65-F5344CB8AC3E}">
        <p14:creationId xmlns:p14="http://schemas.microsoft.com/office/powerpoint/2010/main" val="1565337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3" r:id="rId5"/>
    <p:sldLayoutId id="2147483669" r:id="rId6"/>
    <p:sldLayoutId id="2147483662" r:id="rId7"/>
    <p:sldLayoutId id="2147483667" r:id="rId8"/>
    <p:sldLayoutId id="2147483668" r:id="rId9"/>
    <p:sldLayoutId id="2147483654"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2" r:id="rId22"/>
    <p:sldLayoutId id="2147483683" r:id="rId23"/>
    <p:sldLayoutId id="2147483684" r:id="rId24"/>
    <p:sldLayoutId id="2147483687" r:id="rId25"/>
    <p:sldLayoutId id="2147483688" r:id="rId26"/>
    <p:sldLayoutId id="2147483696" r:id="rId27"/>
    <p:sldLayoutId id="2147483693" r:id="rId28"/>
    <p:sldLayoutId id="2147483692" r:id="rId29"/>
    <p:sldLayoutId id="2147483694" r:id="rId30"/>
    <p:sldLayoutId id="2147483686" r:id="rId31"/>
    <p:sldLayoutId id="2147483695" r:id="rId32"/>
    <p:sldLayoutId id="2147483690" r:id="rId33"/>
    <p:sldLayoutId id="2147483685" r:id="rId34"/>
  </p:sldLayoutIdLst>
  <p:hf hd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50" userDrawn="1">
          <p15:clr>
            <a:srgbClr val="F26B43"/>
          </p15:clr>
        </p15:guide>
        <p15:guide id="2" pos="7401" userDrawn="1">
          <p15:clr>
            <a:srgbClr val="F26B43"/>
          </p15:clr>
        </p15:guide>
        <p15:guide id="3" pos="279" userDrawn="1">
          <p15:clr>
            <a:srgbClr val="F26B43"/>
          </p15:clr>
        </p15:guide>
        <p15:guide id="4" pos="551" userDrawn="1">
          <p15:clr>
            <a:srgbClr val="F26B43"/>
          </p15:clr>
        </p15:guide>
        <p15:guide id="5" pos="7129" userDrawn="1">
          <p15:clr>
            <a:srgbClr val="F26B43"/>
          </p15:clr>
        </p15:guide>
        <p15:guide id="6" orient="horz" pos="4042" userDrawn="1">
          <p15:clr>
            <a:srgbClr val="F26B43"/>
          </p15:clr>
        </p15:guide>
        <p15:guide id="7" orient="horz" pos="377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5.jpe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0.sv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4.xml"/><Relationship Id="rId6" Type="http://schemas.openxmlformats.org/officeDocument/2006/relationships/image" Target="../media/image8.jpeg"/><Relationship Id="rId5" Type="http://schemas.openxmlformats.org/officeDocument/2006/relationships/image" Target="../media/image12.sv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30.xml"/><Relationship Id="rId4" Type="http://schemas.openxmlformats.org/officeDocument/2006/relationships/image" Target="cid:1641F52F-400B-4EFB-A56C-A16E7CB22AF3-L0-001"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cid:C23EF83B-85AE-4044-A2B4-A73761315C70-L0-001" TargetMode="External"/><Relationship Id="rId2" Type="http://schemas.openxmlformats.org/officeDocument/2006/relationships/image" Target="../media/image43.jpeg"/><Relationship Id="rId1" Type="http://schemas.openxmlformats.org/officeDocument/2006/relationships/slideLayout" Target="../slideLayouts/slideLayout30.xml"/><Relationship Id="rId5" Type="http://schemas.openxmlformats.org/officeDocument/2006/relationships/image" Target="cid:5F3A5CA3-31D0-42A8-80A1-0D34D9E53A8C-L0-001" TargetMode="External"/><Relationship Id="rId4" Type="http://schemas.openxmlformats.org/officeDocument/2006/relationships/image" Target="../media/image44.jpeg"/></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7.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0.sv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4.xml"/><Relationship Id="rId6" Type="http://schemas.openxmlformats.org/officeDocument/2006/relationships/image" Target="../media/image8.jpeg"/><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Сlothes showcase image">
            <a:extLst>
              <a:ext uri="{FF2B5EF4-FFF2-40B4-BE49-F238E27FC236}">
                <a16:creationId xmlns:a16="http://schemas.microsoft.com/office/drawing/2014/main" id="{7D9BB4A7-CAD8-4F37-B282-CE7BA8863076}"/>
              </a:ext>
            </a:extLst>
          </p:cNvPr>
          <p:cNvPicPr>
            <a:picLocks noGrp="1" noChangeAspect="1"/>
          </p:cNvPicPr>
          <p:nvPr>
            <p:ph type="pic" sz="quarter" idx="13"/>
          </p:nvPr>
        </p:nvPicPr>
        <p:blipFill>
          <a:blip r:embed="rId2"/>
          <a:srcRect l="14" r="14"/>
          <a:stretch>
            <a:fillRect/>
          </a:stretch>
        </p:blipFill>
        <p:spPr>
          <a:xfrm>
            <a:off x="458724" y="457200"/>
            <a:ext cx="11274552" cy="5943600"/>
          </a:xfrm>
        </p:spPr>
      </p:pic>
      <p:sp>
        <p:nvSpPr>
          <p:cNvPr id="4" name="Title 3">
            <a:extLst>
              <a:ext uri="{FF2B5EF4-FFF2-40B4-BE49-F238E27FC236}">
                <a16:creationId xmlns:a16="http://schemas.microsoft.com/office/drawing/2014/main" id="{D5B2BC59-134D-4AFC-B52F-67591CAB8762}"/>
              </a:ext>
            </a:extLst>
          </p:cNvPr>
          <p:cNvSpPr>
            <a:spLocks noGrp="1"/>
          </p:cNvSpPr>
          <p:nvPr>
            <p:ph type="ctrTitle"/>
          </p:nvPr>
        </p:nvSpPr>
        <p:spPr/>
        <p:txBody>
          <a:bodyPr/>
          <a:lstStyle/>
          <a:p>
            <a:r>
              <a:rPr lang="en-US" dirty="0"/>
              <a:t>Virtual Fitting Room</a:t>
            </a:r>
            <a:endParaRPr lang="ru-RU" dirty="0"/>
          </a:p>
        </p:txBody>
      </p:sp>
      <p:sp>
        <p:nvSpPr>
          <p:cNvPr id="5" name="Subtitle 4">
            <a:extLst>
              <a:ext uri="{FF2B5EF4-FFF2-40B4-BE49-F238E27FC236}">
                <a16:creationId xmlns:a16="http://schemas.microsoft.com/office/drawing/2014/main" id="{B39A2B74-3287-4C03-80AF-662CC92EF148}"/>
              </a:ext>
            </a:extLst>
          </p:cNvPr>
          <p:cNvSpPr>
            <a:spLocks noGrp="1"/>
          </p:cNvSpPr>
          <p:nvPr>
            <p:ph type="subTitle" idx="1"/>
          </p:nvPr>
        </p:nvSpPr>
        <p:spPr>
          <a:xfrm>
            <a:off x="458724" y="4601258"/>
            <a:ext cx="11274552" cy="1799542"/>
          </a:xfrm>
        </p:spPr>
        <p:txBody>
          <a:bodyPr/>
          <a:lstStyle/>
          <a:p>
            <a:r>
              <a:rPr lang="en-US" dirty="0"/>
              <a:t>Principles of Software Architecture</a:t>
            </a:r>
            <a:endParaRPr lang="ru-RU" dirty="0"/>
          </a:p>
        </p:txBody>
      </p:sp>
      <p:sp>
        <p:nvSpPr>
          <p:cNvPr id="19" name="Rounded Rectangle 7">
            <a:extLst>
              <a:ext uri="{FF2B5EF4-FFF2-40B4-BE49-F238E27FC236}">
                <a16:creationId xmlns:a16="http://schemas.microsoft.com/office/drawing/2014/main" id="{2CF6DC1A-292C-4CBB-B66A-82BE46A173CF}"/>
              </a:ext>
              <a:ext uri="{C183D7F6-B498-43B3-948B-1728B52AA6E4}">
                <adec:decorative xmlns:adec="http://schemas.microsoft.com/office/drawing/2017/decorative" val="1"/>
              </a:ext>
            </a:extLst>
          </p:cNvPr>
          <p:cNvSpPr/>
          <p:nvPr/>
        </p:nvSpPr>
        <p:spPr>
          <a:xfrm>
            <a:off x="8358779" y="604690"/>
            <a:ext cx="3136988" cy="785074"/>
          </a:xfrm>
          <a:prstGeom prst="roundRect">
            <a:avLst/>
          </a:prstGeom>
          <a:solidFill>
            <a:schemeClr val="bg1">
              <a:alpha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C32ECC6-AF16-4717-981C-0BF87684EDFE}"/>
              </a:ext>
            </a:extLst>
          </p:cNvPr>
          <p:cNvGrpSpPr/>
          <p:nvPr/>
        </p:nvGrpSpPr>
        <p:grpSpPr>
          <a:xfrm>
            <a:off x="8036947" y="679338"/>
            <a:ext cx="6346962" cy="1145164"/>
            <a:chOff x="4309495" y="-448810"/>
            <a:chExt cx="2968773" cy="1145164"/>
          </a:xfrm>
        </p:grpSpPr>
        <p:sp>
          <p:nvSpPr>
            <p:cNvPr id="21" name="Block Arc 20">
              <a:extLst>
                <a:ext uri="{FF2B5EF4-FFF2-40B4-BE49-F238E27FC236}">
                  <a16:creationId xmlns:a16="http://schemas.microsoft.com/office/drawing/2014/main" id="{3888EAC3-B5CB-4FFD-BE83-2EEFE8E77497}"/>
                </a:ext>
                <a:ext uri="{C183D7F6-B498-43B3-948B-1728B52AA6E4}">
                  <adec:decorative xmlns:adec="http://schemas.microsoft.com/office/drawing/2017/decorative" val="1"/>
                </a:ext>
              </a:extLst>
            </p:cNvPr>
            <p:cNvSpPr/>
            <p:nvPr/>
          </p:nvSpPr>
          <p:spPr>
            <a:xfrm>
              <a:off x="4309495" y="-224124"/>
              <a:ext cx="1771742" cy="920478"/>
            </a:xfrm>
            <a:prstGeom prst="blockArc">
              <a:avLst>
                <a:gd name="adj1" fmla="val 12693424"/>
                <a:gd name="adj2" fmla="val 19655028"/>
                <a:gd name="adj3" fmla="val 290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2" name="Group 21">
              <a:extLst>
                <a:ext uri="{FF2B5EF4-FFF2-40B4-BE49-F238E27FC236}">
                  <a16:creationId xmlns:a16="http://schemas.microsoft.com/office/drawing/2014/main" id="{369D2569-37C7-4A54-945C-740099C76698}"/>
                </a:ext>
              </a:extLst>
            </p:cNvPr>
            <p:cNvGrpSpPr/>
            <p:nvPr/>
          </p:nvGrpSpPr>
          <p:grpSpPr>
            <a:xfrm>
              <a:off x="4485259" y="-448810"/>
              <a:ext cx="2793009" cy="627008"/>
              <a:chOff x="4485259" y="-448810"/>
              <a:chExt cx="2793009" cy="627008"/>
            </a:xfrm>
          </p:grpSpPr>
          <p:sp>
            <p:nvSpPr>
              <p:cNvPr id="23" name="TextBox 22">
                <a:extLst>
                  <a:ext uri="{FF2B5EF4-FFF2-40B4-BE49-F238E27FC236}">
                    <a16:creationId xmlns:a16="http://schemas.microsoft.com/office/drawing/2014/main" id="{3CA3DB93-063F-4EBC-81A0-189374DDAB79}"/>
                  </a:ext>
                </a:extLst>
              </p:cNvPr>
              <p:cNvSpPr txBox="1"/>
              <p:nvPr/>
            </p:nvSpPr>
            <p:spPr>
              <a:xfrm>
                <a:off x="4485259" y="-114190"/>
                <a:ext cx="2793009" cy="292388"/>
              </a:xfrm>
              <a:prstGeom prst="rect">
                <a:avLst/>
              </a:prstGeom>
              <a:noFill/>
            </p:spPr>
            <p:txBody>
              <a:bodyPr wrap="none" rtlCol="0">
                <a:spAutoFit/>
              </a:bodyPr>
              <a:lstStyle/>
              <a:p>
                <a:r>
                  <a:rPr lang="en-US" sz="1300" b="1" spc="300" dirty="0">
                    <a:latin typeface="Arial Black" panose="020B0A04020102020204" pitchFamily="34" charset="0"/>
                    <a:ea typeface="Verdana" panose="020B0604030504040204" pitchFamily="34" charset="0"/>
                    <a:cs typeface="Verdana" panose="020B0604030504040204" pitchFamily="34" charset="0"/>
                  </a:rPr>
                  <a:t>Virtual Fitting Room</a:t>
                </a:r>
              </a:p>
            </p:txBody>
          </p:sp>
          <p:grpSp>
            <p:nvGrpSpPr>
              <p:cNvPr id="24" name="Group 23">
                <a:extLst>
                  <a:ext uri="{FF2B5EF4-FFF2-40B4-BE49-F238E27FC236}">
                    <a16:creationId xmlns:a16="http://schemas.microsoft.com/office/drawing/2014/main" id="{64466329-5330-419A-B363-6C934F63095F}"/>
                  </a:ext>
                </a:extLst>
              </p:cNvPr>
              <p:cNvGrpSpPr/>
              <p:nvPr/>
            </p:nvGrpSpPr>
            <p:grpSpPr>
              <a:xfrm>
                <a:off x="5120201" y="-448810"/>
                <a:ext cx="150327" cy="239667"/>
                <a:chOff x="5212147" y="-425745"/>
                <a:chExt cx="150327" cy="239667"/>
              </a:xfrm>
            </p:grpSpPr>
            <p:grpSp>
              <p:nvGrpSpPr>
                <p:cNvPr id="25" name="Group 24">
                  <a:extLst>
                    <a:ext uri="{FF2B5EF4-FFF2-40B4-BE49-F238E27FC236}">
                      <a16:creationId xmlns:a16="http://schemas.microsoft.com/office/drawing/2014/main" id="{99A31593-B691-4B25-AD4F-7D8A2D32D9AB}"/>
                    </a:ext>
                  </a:extLst>
                </p:cNvPr>
                <p:cNvGrpSpPr/>
                <p:nvPr/>
              </p:nvGrpSpPr>
              <p:grpSpPr>
                <a:xfrm>
                  <a:off x="5212147" y="-425745"/>
                  <a:ext cx="150327" cy="175178"/>
                  <a:chOff x="1721099" y="-394146"/>
                  <a:chExt cx="368989" cy="429987"/>
                </a:xfrm>
              </p:grpSpPr>
              <p:sp>
                <p:nvSpPr>
                  <p:cNvPr id="27" name="Freeform 530">
                    <a:extLst>
                      <a:ext uri="{FF2B5EF4-FFF2-40B4-BE49-F238E27FC236}">
                        <a16:creationId xmlns:a16="http://schemas.microsoft.com/office/drawing/2014/main" id="{A4D6FA74-0A22-4A51-BD8E-F27A8FBB6CAC}"/>
                      </a:ext>
                      <a:ext uri="{C183D7F6-B498-43B3-948B-1728B52AA6E4}">
                        <adec:decorative xmlns:adec="http://schemas.microsoft.com/office/drawing/2017/decorative" val="1"/>
                      </a:ext>
                    </a:extLst>
                  </p:cNvPr>
                  <p:cNvSpPr>
                    <a:spLocks noChangeAspect="1"/>
                  </p:cNvSpPr>
                  <p:nvPr/>
                </p:nvSpPr>
                <p:spPr bwMode="auto">
                  <a:xfrm>
                    <a:off x="1721099" y="-394146"/>
                    <a:ext cx="368989" cy="243993"/>
                  </a:xfrm>
                  <a:custGeom>
                    <a:avLst/>
                    <a:gdLst>
                      <a:gd name="T0" fmla="*/ 78 w 156"/>
                      <a:gd name="T1" fmla="*/ 0 h 103"/>
                      <a:gd name="T2" fmla="*/ 0 w 156"/>
                      <a:gd name="T3" fmla="*/ 78 h 103"/>
                      <a:gd name="T4" fmla="*/ 25 w 156"/>
                      <a:gd name="T5" fmla="*/ 103 h 103"/>
                      <a:gd name="T6" fmla="*/ 51 w 156"/>
                      <a:gd name="T7" fmla="*/ 78 h 103"/>
                      <a:gd name="T8" fmla="*/ 78 w 156"/>
                      <a:gd name="T9" fmla="*/ 51 h 103"/>
                      <a:gd name="T10" fmla="*/ 105 w 156"/>
                      <a:gd name="T11" fmla="*/ 78 h 103"/>
                      <a:gd name="T12" fmla="*/ 105 w 156"/>
                      <a:gd name="T13" fmla="*/ 78 h 103"/>
                      <a:gd name="T14" fmla="*/ 130 w 156"/>
                      <a:gd name="T15" fmla="*/ 52 h 103"/>
                      <a:gd name="T16" fmla="*/ 156 w 156"/>
                      <a:gd name="T17" fmla="*/ 78 h 103"/>
                      <a:gd name="T18" fmla="*/ 78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78" y="0"/>
                        </a:moveTo>
                        <a:cubicBezTo>
                          <a:pt x="35" y="0"/>
                          <a:pt x="0" y="35"/>
                          <a:pt x="0" y="78"/>
                        </a:cubicBezTo>
                        <a:cubicBezTo>
                          <a:pt x="0" y="92"/>
                          <a:pt x="11" y="103"/>
                          <a:pt x="25" y="103"/>
                        </a:cubicBezTo>
                        <a:cubicBezTo>
                          <a:pt x="39" y="103"/>
                          <a:pt x="51" y="92"/>
                          <a:pt x="51" y="78"/>
                        </a:cubicBezTo>
                        <a:cubicBezTo>
                          <a:pt x="51" y="63"/>
                          <a:pt x="63" y="51"/>
                          <a:pt x="78" y="51"/>
                        </a:cubicBezTo>
                        <a:cubicBezTo>
                          <a:pt x="93" y="51"/>
                          <a:pt x="105" y="63"/>
                          <a:pt x="105" y="78"/>
                        </a:cubicBezTo>
                        <a:cubicBezTo>
                          <a:pt x="105" y="78"/>
                          <a:pt x="105" y="78"/>
                          <a:pt x="105" y="78"/>
                        </a:cubicBezTo>
                        <a:cubicBezTo>
                          <a:pt x="105" y="64"/>
                          <a:pt x="116" y="52"/>
                          <a:pt x="130" y="52"/>
                        </a:cubicBezTo>
                        <a:cubicBezTo>
                          <a:pt x="144" y="52"/>
                          <a:pt x="156" y="64"/>
                          <a:pt x="156" y="78"/>
                        </a:cubicBezTo>
                        <a:cubicBezTo>
                          <a:pt x="156" y="35"/>
                          <a:pt x="121" y="0"/>
                          <a:pt x="78"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28" name="Freeform 532">
                    <a:extLst>
                      <a:ext uri="{FF2B5EF4-FFF2-40B4-BE49-F238E27FC236}">
                        <a16:creationId xmlns:a16="http://schemas.microsoft.com/office/drawing/2014/main" id="{109FBD0F-6D3E-47AB-8D30-BCA8136E2C14}"/>
                      </a:ext>
                      <a:ext uri="{C183D7F6-B498-43B3-948B-1728B52AA6E4}">
                        <adec:decorative xmlns:adec="http://schemas.microsoft.com/office/drawing/2017/decorative" val="1"/>
                      </a:ext>
                    </a:extLst>
                  </p:cNvPr>
                  <p:cNvSpPr>
                    <a:spLocks noChangeAspect="1"/>
                  </p:cNvSpPr>
                  <p:nvPr/>
                </p:nvSpPr>
                <p:spPr bwMode="auto">
                  <a:xfrm>
                    <a:off x="1844095" y="-210151"/>
                    <a:ext cx="245992" cy="245992"/>
                  </a:xfrm>
                  <a:custGeom>
                    <a:avLst/>
                    <a:gdLst>
                      <a:gd name="T0" fmla="*/ 104 w 104"/>
                      <a:gd name="T1" fmla="*/ 0 h 104"/>
                      <a:gd name="T2" fmla="*/ 78 w 104"/>
                      <a:gd name="T3" fmla="*/ 25 h 104"/>
                      <a:gd name="T4" fmla="*/ 53 w 104"/>
                      <a:gd name="T5" fmla="*/ 0 h 104"/>
                      <a:gd name="T6" fmla="*/ 53 w 104"/>
                      <a:gd name="T7" fmla="*/ 0 h 104"/>
                      <a:gd name="T8" fmla="*/ 37 w 104"/>
                      <a:gd name="T9" fmla="*/ 24 h 104"/>
                      <a:gd name="T10" fmla="*/ 0 w 104"/>
                      <a:gd name="T11" fmla="*/ 78 h 104"/>
                      <a:gd name="T12" fmla="*/ 26 w 104"/>
                      <a:gd name="T13" fmla="*/ 104 h 104"/>
                      <a:gd name="T14" fmla="*/ 51 w 104"/>
                      <a:gd name="T15" fmla="*/ 78 h 104"/>
                      <a:gd name="T16" fmla="*/ 59 w 104"/>
                      <a:gd name="T17" fmla="*/ 70 h 104"/>
                      <a:gd name="T18" fmla="*/ 104 w 104"/>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104" y="0"/>
                        </a:moveTo>
                        <a:cubicBezTo>
                          <a:pt x="104" y="14"/>
                          <a:pt x="92" y="25"/>
                          <a:pt x="78" y="25"/>
                        </a:cubicBezTo>
                        <a:cubicBezTo>
                          <a:pt x="64" y="25"/>
                          <a:pt x="53" y="14"/>
                          <a:pt x="53" y="0"/>
                        </a:cubicBezTo>
                        <a:cubicBezTo>
                          <a:pt x="53" y="0"/>
                          <a:pt x="53" y="0"/>
                          <a:pt x="53" y="0"/>
                        </a:cubicBezTo>
                        <a:cubicBezTo>
                          <a:pt x="53" y="10"/>
                          <a:pt x="47" y="20"/>
                          <a:pt x="37" y="24"/>
                        </a:cubicBezTo>
                        <a:cubicBezTo>
                          <a:pt x="15" y="35"/>
                          <a:pt x="0" y="56"/>
                          <a:pt x="0" y="78"/>
                        </a:cubicBezTo>
                        <a:cubicBezTo>
                          <a:pt x="0" y="92"/>
                          <a:pt x="12" y="104"/>
                          <a:pt x="26" y="104"/>
                        </a:cubicBezTo>
                        <a:cubicBezTo>
                          <a:pt x="40" y="104"/>
                          <a:pt x="51" y="93"/>
                          <a:pt x="51" y="78"/>
                        </a:cubicBezTo>
                        <a:cubicBezTo>
                          <a:pt x="52" y="77"/>
                          <a:pt x="54" y="73"/>
                          <a:pt x="59" y="70"/>
                        </a:cubicBezTo>
                        <a:cubicBezTo>
                          <a:pt x="86" y="57"/>
                          <a:pt x="104" y="30"/>
                          <a:pt x="104"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29" name="Freeform 533">
                    <a:extLst>
                      <a:ext uri="{FF2B5EF4-FFF2-40B4-BE49-F238E27FC236}">
                        <a16:creationId xmlns:a16="http://schemas.microsoft.com/office/drawing/2014/main" id="{50506F0F-4920-401A-B00F-DCEDE62D1FA1}"/>
                      </a:ext>
                      <a:ext uri="{C183D7F6-B498-43B3-948B-1728B52AA6E4}">
                        <adec:decorative xmlns:adec="http://schemas.microsoft.com/office/drawing/2017/decorative" val="1"/>
                      </a:ext>
                    </a:extLst>
                  </p:cNvPr>
                  <p:cNvSpPr>
                    <a:spLocks noChangeAspect="1"/>
                  </p:cNvSpPr>
                  <p:nvPr/>
                </p:nvSpPr>
                <p:spPr bwMode="auto">
                  <a:xfrm>
                    <a:off x="1969091" y="-271150"/>
                    <a:ext cx="120996" cy="120996"/>
                  </a:xfrm>
                  <a:custGeom>
                    <a:avLst/>
                    <a:gdLst>
                      <a:gd name="T0" fmla="*/ 25 w 51"/>
                      <a:gd name="T1" fmla="*/ 0 h 51"/>
                      <a:gd name="T2" fmla="*/ 0 w 51"/>
                      <a:gd name="T3" fmla="*/ 26 h 51"/>
                      <a:gd name="T4" fmla="*/ 0 w 51"/>
                      <a:gd name="T5" fmla="*/ 26 h 51"/>
                      <a:gd name="T6" fmla="*/ 0 w 51"/>
                      <a:gd name="T7" fmla="*/ 26 h 51"/>
                      <a:gd name="T8" fmla="*/ 25 w 51"/>
                      <a:gd name="T9" fmla="*/ 51 h 51"/>
                      <a:gd name="T10" fmla="*/ 51 w 51"/>
                      <a:gd name="T11" fmla="*/ 26 h 51"/>
                      <a:gd name="T12" fmla="*/ 51 w 51"/>
                      <a:gd name="T13" fmla="*/ 26 h 51"/>
                      <a:gd name="T14" fmla="*/ 51 w 51"/>
                      <a:gd name="T15" fmla="*/ 26 h 51"/>
                      <a:gd name="T16" fmla="*/ 25 w 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1">
                        <a:moveTo>
                          <a:pt x="25" y="0"/>
                        </a:moveTo>
                        <a:cubicBezTo>
                          <a:pt x="11" y="0"/>
                          <a:pt x="0" y="12"/>
                          <a:pt x="0" y="26"/>
                        </a:cubicBezTo>
                        <a:cubicBezTo>
                          <a:pt x="0" y="26"/>
                          <a:pt x="0" y="26"/>
                          <a:pt x="0" y="26"/>
                        </a:cubicBezTo>
                        <a:cubicBezTo>
                          <a:pt x="0" y="26"/>
                          <a:pt x="0" y="26"/>
                          <a:pt x="0" y="26"/>
                        </a:cubicBezTo>
                        <a:cubicBezTo>
                          <a:pt x="0" y="40"/>
                          <a:pt x="11" y="51"/>
                          <a:pt x="25" y="51"/>
                        </a:cubicBezTo>
                        <a:cubicBezTo>
                          <a:pt x="39" y="51"/>
                          <a:pt x="51" y="40"/>
                          <a:pt x="51" y="26"/>
                        </a:cubicBezTo>
                        <a:cubicBezTo>
                          <a:pt x="51" y="26"/>
                          <a:pt x="51" y="26"/>
                          <a:pt x="51" y="26"/>
                        </a:cubicBezTo>
                        <a:cubicBezTo>
                          <a:pt x="51" y="26"/>
                          <a:pt x="51" y="26"/>
                          <a:pt x="51" y="26"/>
                        </a:cubicBezTo>
                        <a:cubicBezTo>
                          <a:pt x="51" y="12"/>
                          <a:pt x="39" y="0"/>
                          <a:pt x="25"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sp>
              <p:nvSpPr>
                <p:cNvPr id="26" name="Oval 531">
                  <a:extLst>
                    <a:ext uri="{FF2B5EF4-FFF2-40B4-BE49-F238E27FC236}">
                      <a16:creationId xmlns:a16="http://schemas.microsoft.com/office/drawing/2014/main" id="{DAC6BE55-4A03-44F9-9AF4-2297F5B0866E}"/>
                    </a:ext>
                    <a:ext uri="{C183D7F6-B498-43B3-948B-1728B52AA6E4}">
                      <adec:decorative xmlns:adec="http://schemas.microsoft.com/office/drawing/2017/decorative" val="1"/>
                    </a:ext>
                  </a:extLst>
                </p:cNvPr>
                <p:cNvSpPr>
                  <a:spLocks noChangeAspect="1" noChangeArrowheads="1"/>
                </p:cNvSpPr>
                <p:nvPr/>
              </p:nvSpPr>
              <p:spPr bwMode="auto">
                <a:xfrm>
                  <a:off x="5254367" y="-251382"/>
                  <a:ext cx="65304" cy="65304"/>
                </a:xfrm>
                <a:prstGeom prst="ellipse">
                  <a:avLst/>
                </a:pr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1670252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7E231BB-DC3A-4CA1-9934-F92D7E265CDB}"/>
              </a:ext>
            </a:extLst>
          </p:cNvPr>
          <p:cNvSpPr>
            <a:spLocks noGrp="1"/>
          </p:cNvSpPr>
          <p:nvPr>
            <p:ph type="sldNum" sz="quarter" idx="12"/>
          </p:nvPr>
        </p:nvSpPr>
        <p:spPr/>
        <p:txBody>
          <a:bodyPr/>
          <a:lstStyle/>
          <a:p>
            <a:fld id="{3CE5352E-9B9F-4EDC-8769-7FA3D3F814C7}" type="slidenum">
              <a:rPr lang="en-US" smtClean="0"/>
              <a:pPr/>
              <a:t>10</a:t>
            </a:fld>
            <a:endParaRPr lang="en-US" dirty="0"/>
          </a:p>
        </p:txBody>
      </p:sp>
      <p:sp>
        <p:nvSpPr>
          <p:cNvPr id="7" name="Footer Placeholder 6">
            <a:extLst>
              <a:ext uri="{FF2B5EF4-FFF2-40B4-BE49-F238E27FC236}">
                <a16:creationId xmlns:a16="http://schemas.microsoft.com/office/drawing/2014/main" id="{1378EF8B-1C40-45C8-8A43-11073D821DF1}"/>
              </a:ext>
            </a:extLst>
          </p:cNvPr>
          <p:cNvSpPr>
            <a:spLocks noGrp="1"/>
          </p:cNvSpPr>
          <p:nvPr>
            <p:ph type="ftr" sz="quarter" idx="11"/>
          </p:nvPr>
        </p:nvSpPr>
        <p:spPr/>
        <p:txBody>
          <a:bodyPr/>
          <a:lstStyle/>
          <a:p>
            <a:r>
              <a:rPr lang="en-US"/>
              <a:t>Virtual Fitting Room</a:t>
            </a:r>
            <a:endParaRPr lang="en-US" dirty="0"/>
          </a:p>
        </p:txBody>
      </p:sp>
      <p:sp>
        <p:nvSpPr>
          <p:cNvPr id="4" name="Title 1">
            <a:extLst>
              <a:ext uri="{FF2B5EF4-FFF2-40B4-BE49-F238E27FC236}">
                <a16:creationId xmlns:a16="http://schemas.microsoft.com/office/drawing/2014/main" id="{FCFEB2AC-1EEE-4195-85F1-A29992886C50}"/>
              </a:ext>
            </a:extLst>
          </p:cNvPr>
          <p:cNvSpPr>
            <a:spLocks noGrp="1"/>
          </p:cNvSpPr>
          <p:nvPr>
            <p:ph type="title"/>
          </p:nvPr>
        </p:nvSpPr>
        <p:spPr>
          <a:xfrm>
            <a:off x="589007" y="347084"/>
            <a:ext cx="4106525" cy="1564994"/>
          </a:xfrm>
        </p:spPr>
        <p:txBody>
          <a:bodyPr/>
          <a:lstStyle/>
          <a:p>
            <a:r>
              <a:rPr lang="en-US" dirty="0"/>
              <a:t>Product Line</a:t>
            </a:r>
            <a:br>
              <a:rPr lang="en-US" dirty="0"/>
            </a:br>
            <a:r>
              <a:rPr lang="en-US" dirty="0"/>
              <a:t>Architecture</a:t>
            </a:r>
          </a:p>
        </p:txBody>
      </p:sp>
      <p:graphicFrame>
        <p:nvGraphicFramePr>
          <p:cNvPr id="5" name="Table 4">
            <a:extLst>
              <a:ext uri="{FF2B5EF4-FFF2-40B4-BE49-F238E27FC236}">
                <a16:creationId xmlns:a16="http://schemas.microsoft.com/office/drawing/2014/main" id="{06C1CD0D-D31D-48AC-AF78-272683AC43A5}"/>
              </a:ext>
            </a:extLst>
          </p:cNvPr>
          <p:cNvGraphicFramePr>
            <a:graphicFrameLocks noGrp="1"/>
          </p:cNvGraphicFramePr>
          <p:nvPr>
            <p:extLst>
              <p:ext uri="{D42A27DB-BD31-4B8C-83A1-F6EECF244321}">
                <p14:modId xmlns:p14="http://schemas.microsoft.com/office/powerpoint/2010/main" val="2372829803"/>
              </p:ext>
            </p:extLst>
          </p:nvPr>
        </p:nvGraphicFramePr>
        <p:xfrm>
          <a:off x="4068597" y="306052"/>
          <a:ext cx="5613285" cy="6245895"/>
        </p:xfrm>
        <a:graphic>
          <a:graphicData uri="http://schemas.openxmlformats.org/drawingml/2006/table">
            <a:tbl>
              <a:tblPr firstRow="1" firstCol="1" bandRow="1">
                <a:tableStyleId>{10A1B5D5-9B99-4C35-A422-299274C87663}</a:tableStyleId>
              </a:tblPr>
              <a:tblGrid>
                <a:gridCol w="1870695">
                  <a:extLst>
                    <a:ext uri="{9D8B030D-6E8A-4147-A177-3AD203B41FA5}">
                      <a16:colId xmlns:a16="http://schemas.microsoft.com/office/drawing/2014/main" val="3019248314"/>
                    </a:ext>
                  </a:extLst>
                </a:gridCol>
                <a:gridCol w="1871295">
                  <a:extLst>
                    <a:ext uri="{9D8B030D-6E8A-4147-A177-3AD203B41FA5}">
                      <a16:colId xmlns:a16="http://schemas.microsoft.com/office/drawing/2014/main" val="3777003246"/>
                    </a:ext>
                  </a:extLst>
                </a:gridCol>
                <a:gridCol w="1871295">
                  <a:extLst>
                    <a:ext uri="{9D8B030D-6E8A-4147-A177-3AD203B41FA5}">
                      <a16:colId xmlns:a16="http://schemas.microsoft.com/office/drawing/2014/main" val="1093245384"/>
                    </a:ext>
                  </a:extLst>
                </a:gridCol>
              </a:tblGrid>
              <a:tr h="228146">
                <a:tc>
                  <a:txBody>
                    <a:bodyPr/>
                    <a:lstStyle/>
                    <a:p>
                      <a:pPr marL="0" marR="0" algn="ctr" fontAlgn="base">
                        <a:lnSpc>
                          <a:spcPct val="107000"/>
                        </a:lnSpc>
                        <a:spcBef>
                          <a:spcPts val="0"/>
                        </a:spcBef>
                        <a:spcAft>
                          <a:spcPts val="0"/>
                        </a:spcAft>
                      </a:pPr>
                      <a:r>
                        <a:rPr lang="en-US" sz="1800" b="1">
                          <a:effectLst/>
                        </a:rPr>
                        <a:t>Input</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tc>
                  <a:txBody>
                    <a:bodyPr/>
                    <a:lstStyle/>
                    <a:p>
                      <a:pPr marL="0" marR="0" algn="ctr" fontAlgn="base">
                        <a:lnSpc>
                          <a:spcPct val="107000"/>
                        </a:lnSpc>
                        <a:spcBef>
                          <a:spcPts val="0"/>
                        </a:spcBef>
                        <a:spcAft>
                          <a:spcPts val="0"/>
                        </a:spcAft>
                      </a:pPr>
                      <a:r>
                        <a:rPr lang="en-US" sz="1800" b="1">
                          <a:effectLst/>
                        </a:rPr>
                        <a:t>Process</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tc>
                  <a:txBody>
                    <a:bodyPr/>
                    <a:lstStyle/>
                    <a:p>
                      <a:pPr marL="0" marR="0" algn="ctr" fontAlgn="base">
                        <a:lnSpc>
                          <a:spcPct val="107000"/>
                        </a:lnSpc>
                        <a:spcBef>
                          <a:spcPts val="0"/>
                        </a:spcBef>
                        <a:spcAft>
                          <a:spcPts val="0"/>
                        </a:spcAft>
                      </a:pPr>
                      <a:r>
                        <a:rPr lang="en-US" sz="1800" b="1">
                          <a:effectLst/>
                        </a:rPr>
                        <a:t>Output</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extLst>
                  <a:ext uri="{0D108BD9-81ED-4DB2-BD59-A6C34878D82A}">
                    <a16:rowId xmlns:a16="http://schemas.microsoft.com/office/drawing/2014/main" val="1251794901"/>
                  </a:ext>
                </a:extLst>
              </a:tr>
              <a:tr h="314334">
                <a:tc>
                  <a:txBody>
                    <a:bodyPr/>
                    <a:lstStyle/>
                    <a:p>
                      <a:pPr marL="0" marR="0" algn="ctr" fontAlgn="base">
                        <a:lnSpc>
                          <a:spcPct val="107000"/>
                        </a:lnSpc>
                        <a:spcBef>
                          <a:spcPts val="0"/>
                        </a:spcBef>
                        <a:spcAft>
                          <a:spcPts val="0"/>
                        </a:spcAft>
                      </a:pPr>
                      <a:r>
                        <a:rPr lang="en-US" sz="1050" b="1">
                          <a:effectLst/>
                        </a:rPr>
                        <a:t>User’s information</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tc>
                  <a:txBody>
                    <a:bodyPr/>
                    <a:lstStyle/>
                    <a:p>
                      <a:pPr marL="0" marR="0" algn="ctr" fontAlgn="base">
                        <a:lnSpc>
                          <a:spcPct val="107000"/>
                        </a:lnSpc>
                        <a:spcBef>
                          <a:spcPts val="0"/>
                        </a:spcBef>
                        <a:spcAft>
                          <a:spcPts val="0"/>
                        </a:spcAft>
                      </a:pPr>
                      <a:r>
                        <a:rPr lang="en-US" sz="1050" b="1">
                          <a:effectLst/>
                        </a:rPr>
                        <a:t>Registration</a:t>
                      </a:r>
                    </a:p>
                    <a:p>
                      <a:pPr marL="0" marR="0" algn="ctr" fontAlgn="base">
                        <a:lnSpc>
                          <a:spcPct val="107000"/>
                        </a:lnSpc>
                        <a:spcBef>
                          <a:spcPts val="0"/>
                        </a:spcBef>
                        <a:spcAft>
                          <a:spcPts val="0"/>
                        </a:spcAft>
                      </a:pPr>
                      <a:r>
                        <a:rPr lang="en-US" sz="1050" b="1">
                          <a:effectLst/>
                        </a:rPr>
                        <a:t> </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tc>
                  <a:txBody>
                    <a:bodyPr/>
                    <a:lstStyle/>
                    <a:p>
                      <a:pPr marL="0" marR="0" algn="ctr" fontAlgn="base">
                        <a:lnSpc>
                          <a:spcPct val="107000"/>
                        </a:lnSpc>
                        <a:spcBef>
                          <a:spcPts val="0"/>
                        </a:spcBef>
                        <a:spcAft>
                          <a:spcPts val="0"/>
                        </a:spcAft>
                      </a:pPr>
                      <a:r>
                        <a:rPr lang="en-US" sz="1050" b="1" dirty="0">
                          <a:effectLst/>
                        </a:rPr>
                        <a:t>Account made</a:t>
                      </a:r>
                      <a:endParaRPr lang="en-US" sz="1050" b="1" dirty="0">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extLst>
                  <a:ext uri="{0D108BD9-81ED-4DB2-BD59-A6C34878D82A}">
                    <a16:rowId xmlns:a16="http://schemas.microsoft.com/office/drawing/2014/main" val="2045933489"/>
                  </a:ext>
                </a:extLst>
              </a:tr>
              <a:tr h="314334">
                <a:tc>
                  <a:txBody>
                    <a:bodyPr/>
                    <a:lstStyle/>
                    <a:p>
                      <a:pPr marL="0" marR="0" algn="ctr" fontAlgn="base">
                        <a:lnSpc>
                          <a:spcPct val="107000"/>
                        </a:lnSpc>
                        <a:spcBef>
                          <a:spcPts val="0"/>
                        </a:spcBef>
                        <a:spcAft>
                          <a:spcPts val="0"/>
                        </a:spcAft>
                      </a:pPr>
                      <a:r>
                        <a:rPr lang="en-US" sz="1050" b="1">
                          <a:effectLst/>
                        </a:rPr>
                        <a:t>The account registered with</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tc>
                  <a:txBody>
                    <a:bodyPr/>
                    <a:lstStyle/>
                    <a:p>
                      <a:pPr marL="0" marR="0" algn="ctr" fontAlgn="base">
                        <a:lnSpc>
                          <a:spcPct val="107000"/>
                        </a:lnSpc>
                        <a:spcBef>
                          <a:spcPts val="0"/>
                        </a:spcBef>
                        <a:spcAft>
                          <a:spcPts val="0"/>
                        </a:spcAft>
                      </a:pPr>
                      <a:r>
                        <a:rPr lang="en-US" sz="1050" b="1" dirty="0">
                          <a:effectLst/>
                        </a:rPr>
                        <a:t>Login</a:t>
                      </a:r>
                      <a:endParaRPr lang="en-US" sz="1050" b="1" dirty="0">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tc>
                  <a:txBody>
                    <a:bodyPr/>
                    <a:lstStyle/>
                    <a:p>
                      <a:pPr marL="0" marR="0" algn="ctr" fontAlgn="base">
                        <a:lnSpc>
                          <a:spcPct val="107000"/>
                        </a:lnSpc>
                        <a:spcBef>
                          <a:spcPts val="0"/>
                        </a:spcBef>
                        <a:spcAft>
                          <a:spcPts val="0"/>
                        </a:spcAft>
                      </a:pPr>
                      <a:r>
                        <a:rPr lang="en-US" sz="1050" b="1">
                          <a:effectLst/>
                        </a:rPr>
                        <a:t>The brand’s page</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extLst>
                  <a:ext uri="{0D108BD9-81ED-4DB2-BD59-A6C34878D82A}">
                    <a16:rowId xmlns:a16="http://schemas.microsoft.com/office/drawing/2014/main" val="350067384"/>
                  </a:ext>
                </a:extLst>
              </a:tr>
              <a:tr h="314334">
                <a:tc>
                  <a:txBody>
                    <a:bodyPr/>
                    <a:lstStyle/>
                    <a:p>
                      <a:pPr marL="0" marR="0" algn="ctr" fontAlgn="base">
                        <a:lnSpc>
                          <a:spcPct val="107000"/>
                        </a:lnSpc>
                        <a:spcBef>
                          <a:spcPts val="0"/>
                        </a:spcBef>
                        <a:spcAft>
                          <a:spcPts val="0"/>
                        </a:spcAft>
                      </a:pPr>
                      <a:r>
                        <a:rPr lang="en-US" sz="1050" b="1" u="none" strike="noStrike">
                          <a:effectLst/>
                        </a:rPr>
                        <a:t> </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tc>
                  <a:txBody>
                    <a:bodyPr/>
                    <a:lstStyle/>
                    <a:p>
                      <a:pPr marL="0" marR="0" algn="ctr" fontAlgn="base">
                        <a:lnSpc>
                          <a:spcPct val="107000"/>
                        </a:lnSpc>
                        <a:spcBef>
                          <a:spcPts val="0"/>
                        </a:spcBef>
                        <a:spcAft>
                          <a:spcPts val="0"/>
                        </a:spcAft>
                      </a:pPr>
                      <a:r>
                        <a:rPr lang="en-US" sz="1050" b="1">
                          <a:effectLst/>
                        </a:rPr>
                        <a:t>Logout</a:t>
                      </a:r>
                    </a:p>
                    <a:p>
                      <a:pPr marL="0" marR="0" algn="ctr" fontAlgn="base">
                        <a:lnSpc>
                          <a:spcPct val="107000"/>
                        </a:lnSpc>
                        <a:spcBef>
                          <a:spcPts val="0"/>
                        </a:spcBef>
                        <a:spcAft>
                          <a:spcPts val="0"/>
                        </a:spcAft>
                      </a:pPr>
                      <a:r>
                        <a:rPr lang="en-US" sz="1050" b="1">
                          <a:effectLst/>
                        </a:rPr>
                        <a:t> </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tc>
                  <a:txBody>
                    <a:bodyPr/>
                    <a:lstStyle/>
                    <a:p>
                      <a:pPr marL="0" marR="0" algn="ctr" fontAlgn="base">
                        <a:lnSpc>
                          <a:spcPct val="107000"/>
                        </a:lnSpc>
                        <a:spcBef>
                          <a:spcPts val="0"/>
                        </a:spcBef>
                        <a:spcAft>
                          <a:spcPts val="0"/>
                        </a:spcAft>
                      </a:pPr>
                      <a:r>
                        <a:rPr lang="en-US" sz="1050" b="1">
                          <a:effectLst/>
                        </a:rPr>
                        <a:t>Login page</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extLst>
                  <a:ext uri="{0D108BD9-81ED-4DB2-BD59-A6C34878D82A}">
                    <a16:rowId xmlns:a16="http://schemas.microsoft.com/office/drawing/2014/main" val="389679634"/>
                  </a:ext>
                </a:extLst>
              </a:tr>
              <a:tr h="314334">
                <a:tc>
                  <a:txBody>
                    <a:bodyPr/>
                    <a:lstStyle/>
                    <a:p>
                      <a:pPr marL="0" marR="0" algn="ctr" fontAlgn="base">
                        <a:lnSpc>
                          <a:spcPct val="107000"/>
                        </a:lnSpc>
                        <a:spcBef>
                          <a:spcPts val="0"/>
                        </a:spcBef>
                        <a:spcAft>
                          <a:spcPts val="0"/>
                        </a:spcAft>
                      </a:pPr>
                      <a:r>
                        <a:rPr lang="en-US" sz="1050" b="1">
                          <a:effectLst/>
                        </a:rPr>
                        <a:t>More details about the user</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tc>
                  <a:txBody>
                    <a:bodyPr/>
                    <a:lstStyle/>
                    <a:p>
                      <a:pPr marL="228600" marR="0" algn="ctr" fontAlgn="base">
                        <a:lnSpc>
                          <a:spcPct val="107000"/>
                        </a:lnSpc>
                        <a:spcBef>
                          <a:spcPts val="0"/>
                        </a:spcBef>
                        <a:spcAft>
                          <a:spcPts val="0"/>
                        </a:spcAft>
                      </a:pPr>
                      <a:r>
                        <a:rPr lang="en-US" sz="1050" b="1">
                          <a:effectLst/>
                        </a:rPr>
                        <a:t>Save information:</a:t>
                      </a:r>
                    </a:p>
                    <a:p>
                      <a:pPr marL="0" marR="0" algn="ctr" fontAlgn="base">
                        <a:lnSpc>
                          <a:spcPct val="107000"/>
                        </a:lnSpc>
                        <a:spcBef>
                          <a:spcPts val="0"/>
                        </a:spcBef>
                        <a:spcAft>
                          <a:spcPts val="0"/>
                        </a:spcAft>
                      </a:pPr>
                      <a:r>
                        <a:rPr lang="en-US" sz="1050" b="1">
                          <a:effectLst/>
                        </a:rPr>
                        <a:t> </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tc>
                  <a:txBody>
                    <a:bodyPr/>
                    <a:lstStyle/>
                    <a:p>
                      <a:pPr marL="0" marR="0" algn="ctr" fontAlgn="base">
                        <a:lnSpc>
                          <a:spcPct val="107000"/>
                        </a:lnSpc>
                        <a:spcBef>
                          <a:spcPts val="0"/>
                        </a:spcBef>
                        <a:spcAft>
                          <a:spcPts val="0"/>
                        </a:spcAft>
                      </a:pPr>
                      <a:r>
                        <a:rPr lang="en-US" sz="1050" b="1">
                          <a:effectLst/>
                        </a:rPr>
                        <a:t>Recommended items</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extLst>
                  <a:ext uri="{0D108BD9-81ED-4DB2-BD59-A6C34878D82A}">
                    <a16:rowId xmlns:a16="http://schemas.microsoft.com/office/drawing/2014/main" val="1542100826"/>
                  </a:ext>
                </a:extLst>
              </a:tr>
              <a:tr h="314334">
                <a:tc>
                  <a:txBody>
                    <a:bodyPr/>
                    <a:lstStyle/>
                    <a:p>
                      <a:pPr marL="0" marR="0" algn="ctr" fontAlgn="base">
                        <a:lnSpc>
                          <a:spcPct val="107000"/>
                        </a:lnSpc>
                        <a:spcBef>
                          <a:spcPts val="0"/>
                        </a:spcBef>
                        <a:spcAft>
                          <a:spcPts val="0"/>
                        </a:spcAft>
                      </a:pPr>
                      <a:r>
                        <a:rPr lang="en-US" sz="1050" b="1">
                          <a:effectLst/>
                        </a:rPr>
                        <a:t>Measurements of the user</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tc>
                  <a:txBody>
                    <a:bodyPr/>
                    <a:lstStyle/>
                    <a:p>
                      <a:pPr marL="0" marR="0" algn="ctr" fontAlgn="base">
                        <a:lnSpc>
                          <a:spcPct val="107000"/>
                        </a:lnSpc>
                        <a:spcBef>
                          <a:spcPts val="0"/>
                        </a:spcBef>
                        <a:spcAft>
                          <a:spcPts val="0"/>
                        </a:spcAft>
                      </a:pPr>
                      <a:r>
                        <a:rPr lang="en-US" sz="1050" b="1">
                          <a:effectLst/>
                        </a:rPr>
                        <a:t>Get your size:</a:t>
                      </a:r>
                    </a:p>
                    <a:p>
                      <a:pPr marL="0" marR="0" algn="ctr" fontAlgn="base">
                        <a:lnSpc>
                          <a:spcPct val="107000"/>
                        </a:lnSpc>
                        <a:spcBef>
                          <a:spcPts val="0"/>
                        </a:spcBef>
                        <a:spcAft>
                          <a:spcPts val="0"/>
                        </a:spcAft>
                      </a:pPr>
                      <a:r>
                        <a:rPr lang="en-US" sz="1050" b="1">
                          <a:effectLst/>
                        </a:rPr>
                        <a:t> </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tc>
                  <a:txBody>
                    <a:bodyPr/>
                    <a:lstStyle/>
                    <a:p>
                      <a:pPr marL="0" marR="0" algn="ctr" fontAlgn="base">
                        <a:lnSpc>
                          <a:spcPct val="107000"/>
                        </a:lnSpc>
                        <a:spcBef>
                          <a:spcPts val="0"/>
                        </a:spcBef>
                        <a:spcAft>
                          <a:spcPts val="0"/>
                        </a:spcAft>
                      </a:pPr>
                      <a:r>
                        <a:rPr lang="en-US" sz="1050" b="1">
                          <a:effectLst/>
                        </a:rPr>
                        <a:t>Suitable size for the item</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extLst>
                  <a:ext uri="{0D108BD9-81ED-4DB2-BD59-A6C34878D82A}">
                    <a16:rowId xmlns:a16="http://schemas.microsoft.com/office/drawing/2014/main" val="3130440555"/>
                  </a:ext>
                </a:extLst>
              </a:tr>
              <a:tr h="476991">
                <a:tc>
                  <a:txBody>
                    <a:bodyPr/>
                    <a:lstStyle/>
                    <a:p>
                      <a:pPr marL="0" marR="0" algn="ctr" fontAlgn="base">
                        <a:lnSpc>
                          <a:spcPct val="107000"/>
                        </a:lnSpc>
                        <a:spcBef>
                          <a:spcPts val="0"/>
                        </a:spcBef>
                        <a:spcAft>
                          <a:spcPts val="0"/>
                        </a:spcAft>
                      </a:pPr>
                      <a:r>
                        <a:rPr lang="en-US" sz="1050" b="1" dirty="0">
                          <a:effectLst/>
                        </a:rPr>
                        <a:t>Measurements of the user</a:t>
                      </a:r>
                      <a:endParaRPr lang="en-US" sz="1050" b="1" dirty="0">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tc>
                  <a:txBody>
                    <a:bodyPr/>
                    <a:lstStyle/>
                    <a:p>
                      <a:pPr marL="228600" marR="0" algn="ctr" fontAlgn="base">
                        <a:lnSpc>
                          <a:spcPct val="107000"/>
                        </a:lnSpc>
                        <a:spcBef>
                          <a:spcPts val="0"/>
                        </a:spcBef>
                        <a:spcAft>
                          <a:spcPts val="0"/>
                        </a:spcAft>
                      </a:pPr>
                      <a:r>
                        <a:rPr lang="en-US" sz="1050" b="1">
                          <a:effectLst/>
                        </a:rPr>
                        <a:t>Customize your avatar:</a:t>
                      </a:r>
                    </a:p>
                    <a:p>
                      <a:pPr marL="0" marR="0" algn="ctr" fontAlgn="base">
                        <a:lnSpc>
                          <a:spcPct val="107000"/>
                        </a:lnSpc>
                        <a:spcBef>
                          <a:spcPts val="0"/>
                        </a:spcBef>
                        <a:spcAft>
                          <a:spcPts val="0"/>
                        </a:spcAft>
                      </a:pPr>
                      <a:r>
                        <a:rPr lang="en-US" sz="1050" b="1">
                          <a:effectLst/>
                        </a:rPr>
                        <a:t> </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tc>
                  <a:txBody>
                    <a:bodyPr/>
                    <a:lstStyle/>
                    <a:p>
                      <a:pPr marL="0" marR="0" algn="ctr" fontAlgn="base">
                        <a:lnSpc>
                          <a:spcPct val="107000"/>
                        </a:lnSpc>
                        <a:spcBef>
                          <a:spcPts val="0"/>
                        </a:spcBef>
                        <a:spcAft>
                          <a:spcPts val="0"/>
                        </a:spcAft>
                      </a:pPr>
                      <a:r>
                        <a:rPr lang="en-US" sz="1050" b="1">
                          <a:effectLst/>
                        </a:rPr>
                        <a:t>Generated avatar</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extLst>
                  <a:ext uri="{0D108BD9-81ED-4DB2-BD59-A6C34878D82A}">
                    <a16:rowId xmlns:a16="http://schemas.microsoft.com/office/drawing/2014/main" val="888602517"/>
                  </a:ext>
                </a:extLst>
              </a:tr>
              <a:tr h="476991">
                <a:tc>
                  <a:txBody>
                    <a:bodyPr/>
                    <a:lstStyle/>
                    <a:p>
                      <a:pPr marL="0" marR="0" algn="ctr" fontAlgn="base">
                        <a:lnSpc>
                          <a:spcPct val="107000"/>
                        </a:lnSpc>
                        <a:spcBef>
                          <a:spcPts val="0"/>
                        </a:spcBef>
                        <a:spcAft>
                          <a:spcPts val="0"/>
                        </a:spcAft>
                      </a:pPr>
                      <a:r>
                        <a:rPr lang="en-US" sz="1050" b="1">
                          <a:effectLst/>
                        </a:rPr>
                        <a:t>Measurements of the user and more specified info and the credit card</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tc>
                  <a:txBody>
                    <a:bodyPr/>
                    <a:lstStyle/>
                    <a:p>
                      <a:pPr marL="228600" marR="0" algn="ctr" fontAlgn="base">
                        <a:lnSpc>
                          <a:spcPct val="107000"/>
                        </a:lnSpc>
                        <a:spcBef>
                          <a:spcPts val="0"/>
                        </a:spcBef>
                        <a:spcAft>
                          <a:spcPts val="0"/>
                        </a:spcAft>
                      </a:pPr>
                      <a:r>
                        <a:rPr lang="en-US" sz="1050" b="1">
                          <a:effectLst/>
                        </a:rPr>
                        <a:t>Purchase premium avatar:</a:t>
                      </a:r>
                    </a:p>
                    <a:p>
                      <a:pPr marL="0" marR="0" algn="ctr" fontAlgn="base">
                        <a:lnSpc>
                          <a:spcPct val="107000"/>
                        </a:lnSpc>
                        <a:spcBef>
                          <a:spcPts val="0"/>
                        </a:spcBef>
                        <a:spcAft>
                          <a:spcPts val="0"/>
                        </a:spcAft>
                      </a:pPr>
                      <a:r>
                        <a:rPr lang="en-US" sz="1050" b="1">
                          <a:effectLst/>
                        </a:rPr>
                        <a:t> </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tc>
                  <a:txBody>
                    <a:bodyPr/>
                    <a:lstStyle/>
                    <a:p>
                      <a:pPr marL="0" marR="0" algn="ctr" fontAlgn="base">
                        <a:lnSpc>
                          <a:spcPct val="107000"/>
                        </a:lnSpc>
                        <a:spcBef>
                          <a:spcPts val="0"/>
                        </a:spcBef>
                        <a:spcAft>
                          <a:spcPts val="0"/>
                        </a:spcAft>
                      </a:pPr>
                      <a:r>
                        <a:rPr lang="en-US" sz="1050" b="1">
                          <a:effectLst/>
                        </a:rPr>
                        <a:t>A more realistic Avatar</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extLst>
                  <a:ext uri="{0D108BD9-81ED-4DB2-BD59-A6C34878D82A}">
                    <a16:rowId xmlns:a16="http://schemas.microsoft.com/office/drawing/2014/main" val="695114079"/>
                  </a:ext>
                </a:extLst>
              </a:tr>
              <a:tr h="476991">
                <a:tc>
                  <a:txBody>
                    <a:bodyPr/>
                    <a:lstStyle/>
                    <a:p>
                      <a:pPr marL="0" marR="0" algn="ctr" fontAlgn="base">
                        <a:lnSpc>
                          <a:spcPct val="107000"/>
                        </a:lnSpc>
                        <a:spcBef>
                          <a:spcPts val="0"/>
                        </a:spcBef>
                        <a:spcAft>
                          <a:spcPts val="0"/>
                        </a:spcAft>
                      </a:pPr>
                      <a:r>
                        <a:rPr lang="en-US" sz="1050" b="1">
                          <a:effectLst/>
                        </a:rPr>
                        <a:t>User requirements regarding the items</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tc>
                  <a:txBody>
                    <a:bodyPr/>
                    <a:lstStyle/>
                    <a:p>
                      <a:pPr marL="228600" marR="0" algn="ctr" fontAlgn="base">
                        <a:lnSpc>
                          <a:spcPct val="107000"/>
                        </a:lnSpc>
                        <a:spcBef>
                          <a:spcPts val="0"/>
                        </a:spcBef>
                        <a:spcAft>
                          <a:spcPts val="0"/>
                        </a:spcAft>
                      </a:pPr>
                      <a:r>
                        <a:rPr lang="en-US" sz="1050" b="1" spc="-10">
                          <a:effectLst/>
                        </a:rPr>
                        <a:t>Change requirements (Filter):</a:t>
                      </a:r>
                      <a:endParaRPr lang="en-US" sz="1050" b="1">
                        <a:effectLst/>
                      </a:endParaRPr>
                    </a:p>
                    <a:p>
                      <a:pPr marL="0" marR="0" algn="ctr" fontAlgn="base">
                        <a:lnSpc>
                          <a:spcPct val="107000"/>
                        </a:lnSpc>
                        <a:spcBef>
                          <a:spcPts val="0"/>
                        </a:spcBef>
                        <a:spcAft>
                          <a:spcPts val="0"/>
                        </a:spcAft>
                      </a:pPr>
                      <a:r>
                        <a:rPr lang="en-US" sz="1050" b="1">
                          <a:effectLst/>
                        </a:rPr>
                        <a:t> </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tc>
                  <a:txBody>
                    <a:bodyPr/>
                    <a:lstStyle/>
                    <a:p>
                      <a:pPr marL="0" marR="0" algn="ctr" fontAlgn="base">
                        <a:lnSpc>
                          <a:spcPct val="107000"/>
                        </a:lnSpc>
                        <a:spcBef>
                          <a:spcPts val="0"/>
                        </a:spcBef>
                        <a:spcAft>
                          <a:spcPts val="0"/>
                        </a:spcAft>
                      </a:pPr>
                      <a:r>
                        <a:rPr lang="en-US" sz="1050" b="1">
                          <a:effectLst/>
                        </a:rPr>
                        <a:t>Filtered items</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extLst>
                  <a:ext uri="{0D108BD9-81ED-4DB2-BD59-A6C34878D82A}">
                    <a16:rowId xmlns:a16="http://schemas.microsoft.com/office/drawing/2014/main" val="2238167947"/>
                  </a:ext>
                </a:extLst>
              </a:tr>
              <a:tr h="314334">
                <a:tc>
                  <a:txBody>
                    <a:bodyPr/>
                    <a:lstStyle/>
                    <a:p>
                      <a:pPr marL="0" marR="0" algn="ctr" fontAlgn="base">
                        <a:lnSpc>
                          <a:spcPct val="107000"/>
                        </a:lnSpc>
                        <a:spcBef>
                          <a:spcPts val="0"/>
                        </a:spcBef>
                        <a:spcAft>
                          <a:spcPts val="0"/>
                        </a:spcAft>
                      </a:pPr>
                      <a:r>
                        <a:rPr lang="en-US" sz="1050" b="1">
                          <a:effectLst/>
                        </a:rPr>
                        <a:t>Details of the order and credit card info</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tc>
                  <a:txBody>
                    <a:bodyPr/>
                    <a:lstStyle/>
                    <a:p>
                      <a:pPr marL="228600" marR="0" algn="ctr" fontAlgn="base">
                        <a:lnSpc>
                          <a:spcPct val="107000"/>
                        </a:lnSpc>
                        <a:spcBef>
                          <a:spcPts val="0"/>
                        </a:spcBef>
                        <a:spcAft>
                          <a:spcPts val="0"/>
                        </a:spcAft>
                      </a:pPr>
                      <a:r>
                        <a:rPr lang="en-US" sz="1050" b="1">
                          <a:effectLst/>
                        </a:rPr>
                        <a:t>Shop now</a:t>
                      </a:r>
                      <a:r>
                        <a:rPr lang="en-US" sz="1050" b="1" spc="-10">
                          <a:effectLst/>
                        </a:rPr>
                        <a:t>:</a:t>
                      </a:r>
                      <a:endParaRPr lang="en-US" sz="1050" b="1">
                        <a:effectLst/>
                      </a:endParaRPr>
                    </a:p>
                    <a:p>
                      <a:pPr marL="0" marR="0" algn="ctr" fontAlgn="base">
                        <a:lnSpc>
                          <a:spcPct val="107000"/>
                        </a:lnSpc>
                        <a:spcBef>
                          <a:spcPts val="0"/>
                        </a:spcBef>
                        <a:spcAft>
                          <a:spcPts val="0"/>
                        </a:spcAft>
                      </a:pPr>
                      <a:r>
                        <a:rPr lang="en-US" sz="1050" b="1">
                          <a:effectLst/>
                        </a:rPr>
                        <a:t> </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tc>
                  <a:txBody>
                    <a:bodyPr/>
                    <a:lstStyle/>
                    <a:p>
                      <a:pPr marL="0" marR="0" algn="ctr" fontAlgn="base">
                        <a:lnSpc>
                          <a:spcPct val="107000"/>
                        </a:lnSpc>
                        <a:spcBef>
                          <a:spcPts val="0"/>
                        </a:spcBef>
                        <a:spcAft>
                          <a:spcPts val="0"/>
                        </a:spcAft>
                      </a:pPr>
                      <a:r>
                        <a:rPr lang="en-US" sz="1050" b="1">
                          <a:effectLst/>
                        </a:rPr>
                        <a:t>Save the information</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extLst>
                  <a:ext uri="{0D108BD9-81ED-4DB2-BD59-A6C34878D82A}">
                    <a16:rowId xmlns:a16="http://schemas.microsoft.com/office/drawing/2014/main" val="4275425616"/>
                  </a:ext>
                </a:extLst>
              </a:tr>
              <a:tr h="314334">
                <a:tc>
                  <a:txBody>
                    <a:bodyPr/>
                    <a:lstStyle/>
                    <a:p>
                      <a:pPr marL="0" marR="0" algn="ctr" fontAlgn="base">
                        <a:lnSpc>
                          <a:spcPct val="107000"/>
                        </a:lnSpc>
                        <a:spcBef>
                          <a:spcPts val="0"/>
                        </a:spcBef>
                        <a:spcAft>
                          <a:spcPts val="0"/>
                        </a:spcAft>
                      </a:pPr>
                      <a:r>
                        <a:rPr lang="en-US" sz="1050" b="1">
                          <a:effectLst/>
                        </a:rPr>
                        <a:t>Details of the order</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tc>
                  <a:txBody>
                    <a:bodyPr/>
                    <a:lstStyle/>
                    <a:p>
                      <a:pPr marL="0" marR="0" algn="ctr" fontAlgn="base">
                        <a:lnSpc>
                          <a:spcPct val="107000"/>
                        </a:lnSpc>
                        <a:spcBef>
                          <a:spcPts val="0"/>
                        </a:spcBef>
                        <a:spcAft>
                          <a:spcPts val="0"/>
                        </a:spcAft>
                      </a:pPr>
                      <a:r>
                        <a:rPr lang="en-US" sz="1050" b="1">
                          <a:effectLst/>
                        </a:rPr>
                        <a:t>Reserve Item</a:t>
                      </a:r>
                    </a:p>
                    <a:p>
                      <a:pPr marL="0" marR="0" algn="ctr" fontAlgn="base">
                        <a:lnSpc>
                          <a:spcPct val="107000"/>
                        </a:lnSpc>
                        <a:spcBef>
                          <a:spcPts val="0"/>
                        </a:spcBef>
                        <a:spcAft>
                          <a:spcPts val="0"/>
                        </a:spcAft>
                      </a:pPr>
                      <a:r>
                        <a:rPr lang="en-US" sz="1050" b="1">
                          <a:effectLst/>
                        </a:rPr>
                        <a:t> </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tc>
                  <a:txBody>
                    <a:bodyPr/>
                    <a:lstStyle/>
                    <a:p>
                      <a:pPr marL="0" marR="0" algn="ctr" fontAlgn="base">
                        <a:lnSpc>
                          <a:spcPct val="107000"/>
                        </a:lnSpc>
                        <a:spcBef>
                          <a:spcPts val="0"/>
                        </a:spcBef>
                        <a:spcAft>
                          <a:spcPts val="0"/>
                        </a:spcAft>
                      </a:pPr>
                      <a:r>
                        <a:rPr lang="en-US" sz="1050" b="1">
                          <a:effectLst/>
                        </a:rPr>
                        <a:t>Save the information and request reservation</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extLst>
                  <a:ext uri="{0D108BD9-81ED-4DB2-BD59-A6C34878D82A}">
                    <a16:rowId xmlns:a16="http://schemas.microsoft.com/office/drawing/2014/main" val="3817835990"/>
                  </a:ext>
                </a:extLst>
              </a:tr>
              <a:tr h="314334">
                <a:tc>
                  <a:txBody>
                    <a:bodyPr/>
                    <a:lstStyle/>
                    <a:p>
                      <a:pPr marL="0" marR="0" algn="ctr" fontAlgn="base">
                        <a:lnSpc>
                          <a:spcPct val="107000"/>
                        </a:lnSpc>
                        <a:spcBef>
                          <a:spcPts val="0"/>
                        </a:spcBef>
                        <a:spcAft>
                          <a:spcPts val="0"/>
                        </a:spcAft>
                      </a:pPr>
                      <a:r>
                        <a:rPr lang="en-US" sz="1050" b="1">
                          <a:effectLst/>
                        </a:rPr>
                        <a:t>Home page</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tc>
                  <a:txBody>
                    <a:bodyPr/>
                    <a:lstStyle/>
                    <a:p>
                      <a:pPr marL="228600" marR="0" algn="ctr" fontAlgn="base">
                        <a:lnSpc>
                          <a:spcPct val="107000"/>
                        </a:lnSpc>
                        <a:spcBef>
                          <a:spcPts val="0"/>
                        </a:spcBef>
                        <a:spcAft>
                          <a:spcPts val="0"/>
                        </a:spcAft>
                      </a:pPr>
                      <a:r>
                        <a:rPr lang="en-US" sz="1050" b="1" spc="-10">
                          <a:effectLst/>
                        </a:rPr>
                        <a:t>Show all items:</a:t>
                      </a:r>
                      <a:endParaRPr lang="en-US" sz="1050" b="1">
                        <a:effectLst/>
                      </a:endParaRPr>
                    </a:p>
                    <a:p>
                      <a:pPr marL="0" marR="0" algn="ctr" fontAlgn="base">
                        <a:lnSpc>
                          <a:spcPct val="107000"/>
                        </a:lnSpc>
                        <a:spcBef>
                          <a:spcPts val="0"/>
                        </a:spcBef>
                        <a:spcAft>
                          <a:spcPts val="0"/>
                        </a:spcAft>
                      </a:pPr>
                      <a:r>
                        <a:rPr lang="en-US" sz="1050" b="1">
                          <a:effectLst/>
                        </a:rPr>
                        <a:t> </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tc>
                  <a:txBody>
                    <a:bodyPr/>
                    <a:lstStyle/>
                    <a:p>
                      <a:pPr marL="0" marR="0" algn="ctr" fontAlgn="base">
                        <a:lnSpc>
                          <a:spcPct val="107000"/>
                        </a:lnSpc>
                        <a:spcBef>
                          <a:spcPts val="0"/>
                        </a:spcBef>
                        <a:spcAft>
                          <a:spcPts val="0"/>
                        </a:spcAft>
                      </a:pPr>
                      <a:r>
                        <a:rPr lang="en-US" sz="1050" b="1">
                          <a:effectLst/>
                        </a:rPr>
                        <a:t>List of available items</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extLst>
                  <a:ext uri="{0D108BD9-81ED-4DB2-BD59-A6C34878D82A}">
                    <a16:rowId xmlns:a16="http://schemas.microsoft.com/office/drawing/2014/main" val="1559365253"/>
                  </a:ext>
                </a:extLst>
              </a:tr>
              <a:tr h="390121">
                <a:tc>
                  <a:txBody>
                    <a:bodyPr/>
                    <a:lstStyle/>
                    <a:p>
                      <a:pPr marL="0" marR="0" algn="ctr" fontAlgn="base">
                        <a:lnSpc>
                          <a:spcPct val="107000"/>
                        </a:lnSpc>
                        <a:spcBef>
                          <a:spcPts val="0"/>
                        </a:spcBef>
                        <a:spcAft>
                          <a:spcPts val="0"/>
                        </a:spcAft>
                      </a:pPr>
                      <a:r>
                        <a:rPr lang="en-US" sz="1050" b="1">
                          <a:effectLst/>
                        </a:rPr>
                        <a:t>Item</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tc>
                  <a:txBody>
                    <a:bodyPr/>
                    <a:lstStyle/>
                    <a:p>
                      <a:pPr marL="228600" marR="0" algn="ctr" fontAlgn="base">
                        <a:lnSpc>
                          <a:spcPct val="107000"/>
                        </a:lnSpc>
                        <a:spcBef>
                          <a:spcPts val="0"/>
                        </a:spcBef>
                        <a:spcAft>
                          <a:spcPts val="0"/>
                        </a:spcAft>
                      </a:pPr>
                      <a:r>
                        <a:rPr lang="en-US" sz="1050" b="1" spc="-15">
                          <a:effectLst/>
                        </a:rPr>
                        <a:t>Display pictures:</a:t>
                      </a:r>
                      <a:endParaRPr lang="en-US" sz="1050" b="1">
                        <a:effectLst/>
                      </a:endParaRPr>
                    </a:p>
                    <a:p>
                      <a:pPr marL="0" marR="0" algn="ctr" fontAlgn="base">
                        <a:lnSpc>
                          <a:spcPct val="107000"/>
                        </a:lnSpc>
                        <a:spcBef>
                          <a:spcPts val="0"/>
                        </a:spcBef>
                        <a:spcAft>
                          <a:spcPts val="0"/>
                        </a:spcAft>
                      </a:pPr>
                      <a:r>
                        <a:rPr lang="en-US" sz="1800" b="1">
                          <a:effectLst/>
                        </a:rPr>
                        <a:t> </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tc>
                  <a:txBody>
                    <a:bodyPr/>
                    <a:lstStyle/>
                    <a:p>
                      <a:pPr marL="0" marR="0" algn="ctr" fontAlgn="base">
                        <a:lnSpc>
                          <a:spcPct val="107000"/>
                        </a:lnSpc>
                        <a:spcBef>
                          <a:spcPts val="0"/>
                        </a:spcBef>
                        <a:spcAft>
                          <a:spcPts val="0"/>
                        </a:spcAft>
                      </a:pPr>
                      <a:r>
                        <a:rPr lang="en-US" sz="1050" b="1">
                          <a:effectLst/>
                        </a:rPr>
                        <a:t>Item’s picture</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extLst>
                  <a:ext uri="{0D108BD9-81ED-4DB2-BD59-A6C34878D82A}">
                    <a16:rowId xmlns:a16="http://schemas.microsoft.com/office/drawing/2014/main" val="326614763"/>
                  </a:ext>
                </a:extLst>
              </a:tr>
              <a:tr h="390121">
                <a:tc>
                  <a:txBody>
                    <a:bodyPr/>
                    <a:lstStyle/>
                    <a:p>
                      <a:pPr marL="0" marR="0" algn="ctr" fontAlgn="base">
                        <a:lnSpc>
                          <a:spcPct val="107000"/>
                        </a:lnSpc>
                        <a:spcBef>
                          <a:spcPts val="0"/>
                        </a:spcBef>
                        <a:spcAft>
                          <a:spcPts val="0"/>
                        </a:spcAft>
                      </a:pPr>
                      <a:r>
                        <a:rPr lang="en-US" sz="1050" b="1">
                          <a:effectLst/>
                        </a:rPr>
                        <a:t>Details of the item </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tc>
                  <a:txBody>
                    <a:bodyPr/>
                    <a:lstStyle/>
                    <a:p>
                      <a:pPr marL="228600" marR="0" algn="ctr" fontAlgn="base">
                        <a:lnSpc>
                          <a:spcPct val="107000"/>
                        </a:lnSpc>
                        <a:spcBef>
                          <a:spcPts val="0"/>
                        </a:spcBef>
                        <a:spcAft>
                          <a:spcPts val="0"/>
                        </a:spcAft>
                      </a:pPr>
                      <a:r>
                        <a:rPr lang="en-US" sz="1050" b="1" spc="-10">
                          <a:effectLst/>
                        </a:rPr>
                        <a:t>Provide feedback:</a:t>
                      </a:r>
                      <a:endParaRPr lang="en-US" sz="1050" b="1">
                        <a:effectLst/>
                      </a:endParaRPr>
                    </a:p>
                    <a:p>
                      <a:pPr marL="0" marR="0" algn="ctr" fontAlgn="base">
                        <a:lnSpc>
                          <a:spcPct val="107000"/>
                        </a:lnSpc>
                        <a:spcBef>
                          <a:spcPts val="0"/>
                        </a:spcBef>
                        <a:spcAft>
                          <a:spcPts val="0"/>
                        </a:spcAft>
                      </a:pPr>
                      <a:r>
                        <a:rPr lang="en-US" sz="1800" b="1">
                          <a:effectLst/>
                        </a:rPr>
                        <a:t> </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tc>
                  <a:txBody>
                    <a:bodyPr/>
                    <a:lstStyle/>
                    <a:p>
                      <a:pPr marL="0" marR="0" algn="ctr" fontAlgn="base">
                        <a:lnSpc>
                          <a:spcPct val="107000"/>
                        </a:lnSpc>
                        <a:spcBef>
                          <a:spcPts val="0"/>
                        </a:spcBef>
                        <a:spcAft>
                          <a:spcPts val="0"/>
                        </a:spcAft>
                      </a:pPr>
                      <a:r>
                        <a:rPr lang="en-US" sz="1050" b="1">
                          <a:effectLst/>
                        </a:rPr>
                        <a:t>Save the information</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extLst>
                  <a:ext uri="{0D108BD9-81ED-4DB2-BD59-A6C34878D82A}">
                    <a16:rowId xmlns:a16="http://schemas.microsoft.com/office/drawing/2014/main" val="2397355483"/>
                  </a:ext>
                </a:extLst>
              </a:tr>
              <a:tr h="390121">
                <a:tc>
                  <a:txBody>
                    <a:bodyPr/>
                    <a:lstStyle/>
                    <a:p>
                      <a:pPr marL="0" marR="0" algn="ctr" fontAlgn="base">
                        <a:lnSpc>
                          <a:spcPct val="107000"/>
                        </a:lnSpc>
                        <a:spcBef>
                          <a:spcPts val="0"/>
                        </a:spcBef>
                        <a:spcAft>
                          <a:spcPts val="0"/>
                        </a:spcAft>
                      </a:pPr>
                      <a:r>
                        <a:rPr lang="en-US" sz="1050" b="1" dirty="0">
                          <a:effectLst/>
                        </a:rPr>
                        <a:t>Details of the item </a:t>
                      </a:r>
                      <a:endParaRPr lang="en-US" sz="1050" b="1" dirty="0">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tc>
                  <a:txBody>
                    <a:bodyPr/>
                    <a:lstStyle/>
                    <a:p>
                      <a:pPr marL="228600" marR="0" algn="ctr" fontAlgn="base">
                        <a:lnSpc>
                          <a:spcPct val="107000"/>
                        </a:lnSpc>
                        <a:spcBef>
                          <a:spcPts val="0"/>
                        </a:spcBef>
                        <a:spcAft>
                          <a:spcPts val="0"/>
                        </a:spcAft>
                      </a:pPr>
                      <a:r>
                        <a:rPr lang="en-US" sz="1050" b="1">
                          <a:effectLst/>
                        </a:rPr>
                        <a:t>Mark as like:</a:t>
                      </a:r>
                    </a:p>
                    <a:p>
                      <a:pPr marL="0" marR="0" algn="ctr" fontAlgn="base">
                        <a:lnSpc>
                          <a:spcPct val="107000"/>
                        </a:lnSpc>
                        <a:spcBef>
                          <a:spcPts val="0"/>
                        </a:spcBef>
                        <a:spcAft>
                          <a:spcPts val="0"/>
                        </a:spcAft>
                      </a:pPr>
                      <a:r>
                        <a:rPr lang="en-US" sz="1800" b="1">
                          <a:effectLst/>
                        </a:rPr>
                        <a:t> </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tc>
                  <a:txBody>
                    <a:bodyPr/>
                    <a:lstStyle/>
                    <a:p>
                      <a:pPr marL="0" marR="0" algn="ctr" fontAlgn="base">
                        <a:lnSpc>
                          <a:spcPct val="107000"/>
                        </a:lnSpc>
                        <a:spcBef>
                          <a:spcPts val="0"/>
                        </a:spcBef>
                        <a:spcAft>
                          <a:spcPts val="0"/>
                        </a:spcAft>
                      </a:pPr>
                      <a:r>
                        <a:rPr lang="en-US" sz="1050" b="1">
                          <a:effectLst/>
                        </a:rPr>
                        <a:t>Save the information</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extLst>
                  <a:ext uri="{0D108BD9-81ED-4DB2-BD59-A6C34878D82A}">
                    <a16:rowId xmlns:a16="http://schemas.microsoft.com/office/drawing/2014/main" val="1445507592"/>
                  </a:ext>
                </a:extLst>
              </a:tr>
              <a:tr h="476991">
                <a:tc>
                  <a:txBody>
                    <a:bodyPr/>
                    <a:lstStyle/>
                    <a:p>
                      <a:pPr marL="0" marR="0" algn="ctr" fontAlgn="base">
                        <a:lnSpc>
                          <a:spcPct val="107000"/>
                        </a:lnSpc>
                        <a:spcBef>
                          <a:spcPts val="0"/>
                        </a:spcBef>
                        <a:spcAft>
                          <a:spcPts val="0"/>
                        </a:spcAft>
                      </a:pPr>
                      <a:r>
                        <a:rPr lang="en-US" sz="1050" b="1" dirty="0">
                          <a:effectLst/>
                        </a:rPr>
                        <a:t>Saved information</a:t>
                      </a:r>
                      <a:endParaRPr lang="en-US" sz="1050" b="1" dirty="0">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tc>
                  <a:txBody>
                    <a:bodyPr/>
                    <a:lstStyle/>
                    <a:p>
                      <a:pPr marL="228600" marR="0" algn="ctr" fontAlgn="base">
                        <a:lnSpc>
                          <a:spcPct val="107000"/>
                        </a:lnSpc>
                        <a:spcBef>
                          <a:spcPts val="0"/>
                        </a:spcBef>
                        <a:spcAft>
                          <a:spcPts val="0"/>
                        </a:spcAft>
                      </a:pPr>
                      <a:r>
                        <a:rPr lang="en-US" sz="1050" b="1">
                          <a:effectLst/>
                        </a:rPr>
                        <a:t>Notify me:</a:t>
                      </a:r>
                    </a:p>
                    <a:p>
                      <a:pPr marL="0" marR="0" algn="ctr" fontAlgn="base">
                        <a:lnSpc>
                          <a:spcPct val="107000"/>
                        </a:lnSpc>
                        <a:spcBef>
                          <a:spcPts val="0"/>
                        </a:spcBef>
                        <a:spcAft>
                          <a:spcPts val="0"/>
                        </a:spcAft>
                      </a:pPr>
                      <a:r>
                        <a:rPr lang="en-US" sz="1800" b="1" u="none" strike="noStrike">
                          <a:effectLst/>
                        </a:rPr>
                        <a:t> </a:t>
                      </a:r>
                      <a:endParaRPr lang="en-US" sz="1050" b="1">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tc>
                  <a:txBody>
                    <a:bodyPr/>
                    <a:lstStyle/>
                    <a:p>
                      <a:pPr marL="0" marR="0" algn="ctr" fontAlgn="base">
                        <a:lnSpc>
                          <a:spcPct val="107000"/>
                        </a:lnSpc>
                        <a:spcBef>
                          <a:spcPts val="0"/>
                        </a:spcBef>
                        <a:spcAft>
                          <a:spcPts val="0"/>
                        </a:spcAft>
                      </a:pPr>
                      <a:r>
                        <a:rPr lang="en-US" sz="1050" b="1" dirty="0">
                          <a:effectLst/>
                        </a:rPr>
                        <a:t>Restocked items according to the likes and profile</a:t>
                      </a:r>
                      <a:endParaRPr lang="en-US" sz="1050" b="1" dirty="0">
                        <a:effectLst/>
                        <a:latin typeface="Times New Roman" panose="02020603050405020304" pitchFamily="18" charset="0"/>
                        <a:ea typeface="Calibri" panose="020F0502020204030204" pitchFamily="34" charset="0"/>
                        <a:cs typeface="Arial" panose="020B0604020202020204" pitchFamily="34" charset="0"/>
                      </a:endParaRPr>
                    </a:p>
                  </a:txBody>
                  <a:tcPr marL="42611" marR="42611" marT="0" marB="0"/>
                </a:tc>
                <a:extLst>
                  <a:ext uri="{0D108BD9-81ED-4DB2-BD59-A6C34878D82A}">
                    <a16:rowId xmlns:a16="http://schemas.microsoft.com/office/drawing/2014/main" val="693972157"/>
                  </a:ext>
                </a:extLst>
              </a:tr>
            </a:tbl>
          </a:graphicData>
        </a:graphic>
      </p:graphicFrame>
      <p:pic>
        <p:nvPicPr>
          <p:cNvPr id="6" name="Picture 4" descr="Product Architecture Development: New PC Planet">
            <a:extLst>
              <a:ext uri="{FF2B5EF4-FFF2-40B4-BE49-F238E27FC236}">
                <a16:creationId xmlns:a16="http://schemas.microsoft.com/office/drawing/2014/main" id="{FFCB49E0-8C1F-4749-8E62-163052B7C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596" y="2022154"/>
            <a:ext cx="2768472" cy="196284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070A1C7E-D637-4F2D-8970-C504113AA532}"/>
              </a:ext>
            </a:extLst>
          </p:cNvPr>
          <p:cNvGrpSpPr/>
          <p:nvPr/>
        </p:nvGrpSpPr>
        <p:grpSpPr>
          <a:xfrm>
            <a:off x="9728095" y="370807"/>
            <a:ext cx="1921111" cy="827013"/>
            <a:chOff x="698376" y="5057420"/>
            <a:chExt cx="1921111" cy="827013"/>
          </a:xfrm>
        </p:grpSpPr>
        <p:sp>
          <p:nvSpPr>
            <p:cNvPr id="10" name="Rounded Rectangle 7">
              <a:extLst>
                <a:ext uri="{FF2B5EF4-FFF2-40B4-BE49-F238E27FC236}">
                  <a16:creationId xmlns:a16="http://schemas.microsoft.com/office/drawing/2014/main" id="{CAB6794B-5022-408A-92A2-2ED918998FB8}"/>
                </a:ext>
                <a:ext uri="{C183D7F6-B498-43B3-948B-1728B52AA6E4}">
                  <adec:decorative xmlns:adec="http://schemas.microsoft.com/office/drawing/2017/decorative" val="1"/>
                </a:ext>
              </a:extLst>
            </p:cNvPr>
            <p:cNvSpPr/>
            <p:nvPr/>
          </p:nvSpPr>
          <p:spPr>
            <a:xfrm>
              <a:off x="1365678" y="5057420"/>
              <a:ext cx="1134791" cy="532268"/>
            </a:xfrm>
            <a:prstGeom prst="roundRect">
              <a:avLst/>
            </a:prstGeom>
            <a:solidFill>
              <a:schemeClr val="bg1">
                <a:alpha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3DCB4468-3475-4583-8EEA-7A521300177D}"/>
                </a:ext>
              </a:extLst>
            </p:cNvPr>
            <p:cNvGrpSpPr/>
            <p:nvPr/>
          </p:nvGrpSpPr>
          <p:grpSpPr>
            <a:xfrm>
              <a:off x="698376" y="5108030"/>
              <a:ext cx="1921111" cy="776403"/>
              <a:chOff x="3597187" y="-448810"/>
              <a:chExt cx="2484050" cy="1145164"/>
            </a:xfrm>
          </p:grpSpPr>
          <p:sp>
            <p:nvSpPr>
              <p:cNvPr id="12" name="Block Arc 11">
                <a:extLst>
                  <a:ext uri="{FF2B5EF4-FFF2-40B4-BE49-F238E27FC236}">
                    <a16:creationId xmlns:a16="http://schemas.microsoft.com/office/drawing/2014/main" id="{2FA6AEE7-F3EC-47A1-8B85-A7E168C87E0B}"/>
                  </a:ext>
                  <a:ext uri="{C183D7F6-B498-43B3-948B-1728B52AA6E4}">
                    <adec:decorative xmlns:adec="http://schemas.microsoft.com/office/drawing/2017/decorative" val="1"/>
                  </a:ext>
                </a:extLst>
              </p:cNvPr>
              <p:cNvSpPr/>
              <p:nvPr/>
            </p:nvSpPr>
            <p:spPr>
              <a:xfrm>
                <a:off x="4309495" y="-224124"/>
                <a:ext cx="1771742" cy="920478"/>
              </a:xfrm>
              <a:prstGeom prst="blockArc">
                <a:avLst>
                  <a:gd name="adj1" fmla="val 12693424"/>
                  <a:gd name="adj2" fmla="val 19655028"/>
                  <a:gd name="adj3" fmla="val 290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3" name="Group 12">
                <a:extLst>
                  <a:ext uri="{FF2B5EF4-FFF2-40B4-BE49-F238E27FC236}">
                    <a16:creationId xmlns:a16="http://schemas.microsoft.com/office/drawing/2014/main" id="{3B0A7390-B3BD-4E4C-A4E7-EEB92425E400}"/>
                  </a:ext>
                </a:extLst>
              </p:cNvPr>
              <p:cNvGrpSpPr/>
              <p:nvPr/>
            </p:nvGrpSpPr>
            <p:grpSpPr>
              <a:xfrm>
                <a:off x="3597187" y="-448810"/>
                <a:ext cx="2089724" cy="765881"/>
                <a:chOff x="3597187" y="-448810"/>
                <a:chExt cx="2089724" cy="765881"/>
              </a:xfrm>
            </p:grpSpPr>
            <p:sp>
              <p:nvSpPr>
                <p:cNvPr id="14" name="TextBox 13">
                  <a:extLst>
                    <a:ext uri="{FF2B5EF4-FFF2-40B4-BE49-F238E27FC236}">
                      <a16:creationId xmlns:a16="http://schemas.microsoft.com/office/drawing/2014/main" id="{1AD03326-9381-4187-8FAA-988E8BCAC8D7}"/>
                    </a:ext>
                  </a:extLst>
                </p:cNvPr>
                <p:cNvSpPr txBox="1"/>
                <p:nvPr/>
              </p:nvSpPr>
              <p:spPr>
                <a:xfrm>
                  <a:off x="3597187" y="-114190"/>
                  <a:ext cx="2089724" cy="431261"/>
                </a:xfrm>
                <a:prstGeom prst="rect">
                  <a:avLst/>
                </a:prstGeom>
                <a:noFill/>
              </p:spPr>
              <p:txBody>
                <a:bodyPr wrap="none" rtlCol="0">
                  <a:spAutoFit/>
                </a:bodyPr>
                <a:lstStyle/>
                <a:p>
                  <a:pPr algn="ctr"/>
                  <a:r>
                    <a:rPr lang="en-US" sz="1300" b="1" spc="300" dirty="0">
                      <a:latin typeface="Arial Black" panose="020B0A04020102020204" pitchFamily="34" charset="0"/>
                      <a:ea typeface="Verdana" panose="020B0604030504040204" pitchFamily="34" charset="0"/>
                      <a:cs typeface="Verdana" panose="020B0604030504040204" pitchFamily="34" charset="0"/>
                    </a:rPr>
                    <a:t>          VFR</a:t>
                  </a:r>
                </a:p>
              </p:txBody>
            </p:sp>
            <p:grpSp>
              <p:nvGrpSpPr>
                <p:cNvPr id="15" name="Group 14">
                  <a:extLst>
                    <a:ext uri="{FF2B5EF4-FFF2-40B4-BE49-F238E27FC236}">
                      <a16:creationId xmlns:a16="http://schemas.microsoft.com/office/drawing/2014/main" id="{74716750-F538-4158-849D-2204DCF87EBC}"/>
                    </a:ext>
                  </a:extLst>
                </p:cNvPr>
                <p:cNvGrpSpPr/>
                <p:nvPr/>
              </p:nvGrpSpPr>
              <p:grpSpPr>
                <a:xfrm>
                  <a:off x="5120201" y="-448810"/>
                  <a:ext cx="150327" cy="239667"/>
                  <a:chOff x="5212147" y="-425745"/>
                  <a:chExt cx="150327" cy="239667"/>
                </a:xfrm>
              </p:grpSpPr>
              <p:grpSp>
                <p:nvGrpSpPr>
                  <p:cNvPr id="16" name="Group 15">
                    <a:extLst>
                      <a:ext uri="{FF2B5EF4-FFF2-40B4-BE49-F238E27FC236}">
                        <a16:creationId xmlns:a16="http://schemas.microsoft.com/office/drawing/2014/main" id="{0F43527A-E0C2-41F9-8D3C-498F0BA87C2C}"/>
                      </a:ext>
                    </a:extLst>
                  </p:cNvPr>
                  <p:cNvGrpSpPr/>
                  <p:nvPr/>
                </p:nvGrpSpPr>
                <p:grpSpPr>
                  <a:xfrm>
                    <a:off x="5212147" y="-425745"/>
                    <a:ext cx="150327" cy="175178"/>
                    <a:chOff x="1721099" y="-394146"/>
                    <a:chExt cx="368989" cy="429987"/>
                  </a:xfrm>
                </p:grpSpPr>
                <p:sp>
                  <p:nvSpPr>
                    <p:cNvPr id="18" name="Freeform 530">
                      <a:extLst>
                        <a:ext uri="{FF2B5EF4-FFF2-40B4-BE49-F238E27FC236}">
                          <a16:creationId xmlns:a16="http://schemas.microsoft.com/office/drawing/2014/main" id="{7C31E1C0-8DD2-4C18-A62C-50984AEB462C}"/>
                        </a:ext>
                        <a:ext uri="{C183D7F6-B498-43B3-948B-1728B52AA6E4}">
                          <adec:decorative xmlns:adec="http://schemas.microsoft.com/office/drawing/2017/decorative" val="1"/>
                        </a:ext>
                      </a:extLst>
                    </p:cNvPr>
                    <p:cNvSpPr>
                      <a:spLocks noChangeAspect="1"/>
                    </p:cNvSpPr>
                    <p:nvPr/>
                  </p:nvSpPr>
                  <p:spPr bwMode="auto">
                    <a:xfrm>
                      <a:off x="1721099" y="-394146"/>
                      <a:ext cx="368989" cy="243993"/>
                    </a:xfrm>
                    <a:custGeom>
                      <a:avLst/>
                      <a:gdLst>
                        <a:gd name="T0" fmla="*/ 78 w 156"/>
                        <a:gd name="T1" fmla="*/ 0 h 103"/>
                        <a:gd name="T2" fmla="*/ 0 w 156"/>
                        <a:gd name="T3" fmla="*/ 78 h 103"/>
                        <a:gd name="T4" fmla="*/ 25 w 156"/>
                        <a:gd name="T5" fmla="*/ 103 h 103"/>
                        <a:gd name="T6" fmla="*/ 51 w 156"/>
                        <a:gd name="T7" fmla="*/ 78 h 103"/>
                        <a:gd name="T8" fmla="*/ 78 w 156"/>
                        <a:gd name="T9" fmla="*/ 51 h 103"/>
                        <a:gd name="T10" fmla="*/ 105 w 156"/>
                        <a:gd name="T11" fmla="*/ 78 h 103"/>
                        <a:gd name="T12" fmla="*/ 105 w 156"/>
                        <a:gd name="T13" fmla="*/ 78 h 103"/>
                        <a:gd name="T14" fmla="*/ 130 w 156"/>
                        <a:gd name="T15" fmla="*/ 52 h 103"/>
                        <a:gd name="T16" fmla="*/ 156 w 156"/>
                        <a:gd name="T17" fmla="*/ 78 h 103"/>
                        <a:gd name="T18" fmla="*/ 78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78" y="0"/>
                          </a:moveTo>
                          <a:cubicBezTo>
                            <a:pt x="35" y="0"/>
                            <a:pt x="0" y="35"/>
                            <a:pt x="0" y="78"/>
                          </a:cubicBezTo>
                          <a:cubicBezTo>
                            <a:pt x="0" y="92"/>
                            <a:pt x="11" y="103"/>
                            <a:pt x="25" y="103"/>
                          </a:cubicBezTo>
                          <a:cubicBezTo>
                            <a:pt x="39" y="103"/>
                            <a:pt x="51" y="92"/>
                            <a:pt x="51" y="78"/>
                          </a:cubicBezTo>
                          <a:cubicBezTo>
                            <a:pt x="51" y="63"/>
                            <a:pt x="63" y="51"/>
                            <a:pt x="78" y="51"/>
                          </a:cubicBezTo>
                          <a:cubicBezTo>
                            <a:pt x="93" y="51"/>
                            <a:pt x="105" y="63"/>
                            <a:pt x="105" y="78"/>
                          </a:cubicBezTo>
                          <a:cubicBezTo>
                            <a:pt x="105" y="78"/>
                            <a:pt x="105" y="78"/>
                            <a:pt x="105" y="78"/>
                          </a:cubicBezTo>
                          <a:cubicBezTo>
                            <a:pt x="105" y="64"/>
                            <a:pt x="116" y="52"/>
                            <a:pt x="130" y="52"/>
                          </a:cubicBezTo>
                          <a:cubicBezTo>
                            <a:pt x="144" y="52"/>
                            <a:pt x="156" y="64"/>
                            <a:pt x="156" y="78"/>
                          </a:cubicBezTo>
                          <a:cubicBezTo>
                            <a:pt x="156" y="35"/>
                            <a:pt x="121" y="0"/>
                            <a:pt x="78"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9" name="Freeform 532">
                      <a:extLst>
                        <a:ext uri="{FF2B5EF4-FFF2-40B4-BE49-F238E27FC236}">
                          <a16:creationId xmlns:a16="http://schemas.microsoft.com/office/drawing/2014/main" id="{1EE8EA0D-8598-48E9-8662-5F79D344BC13}"/>
                        </a:ext>
                        <a:ext uri="{C183D7F6-B498-43B3-948B-1728B52AA6E4}">
                          <adec:decorative xmlns:adec="http://schemas.microsoft.com/office/drawing/2017/decorative" val="1"/>
                        </a:ext>
                      </a:extLst>
                    </p:cNvPr>
                    <p:cNvSpPr>
                      <a:spLocks noChangeAspect="1"/>
                    </p:cNvSpPr>
                    <p:nvPr/>
                  </p:nvSpPr>
                  <p:spPr bwMode="auto">
                    <a:xfrm>
                      <a:off x="1844095" y="-210151"/>
                      <a:ext cx="245992" cy="245992"/>
                    </a:xfrm>
                    <a:custGeom>
                      <a:avLst/>
                      <a:gdLst>
                        <a:gd name="T0" fmla="*/ 104 w 104"/>
                        <a:gd name="T1" fmla="*/ 0 h 104"/>
                        <a:gd name="T2" fmla="*/ 78 w 104"/>
                        <a:gd name="T3" fmla="*/ 25 h 104"/>
                        <a:gd name="T4" fmla="*/ 53 w 104"/>
                        <a:gd name="T5" fmla="*/ 0 h 104"/>
                        <a:gd name="T6" fmla="*/ 53 w 104"/>
                        <a:gd name="T7" fmla="*/ 0 h 104"/>
                        <a:gd name="T8" fmla="*/ 37 w 104"/>
                        <a:gd name="T9" fmla="*/ 24 h 104"/>
                        <a:gd name="T10" fmla="*/ 0 w 104"/>
                        <a:gd name="T11" fmla="*/ 78 h 104"/>
                        <a:gd name="T12" fmla="*/ 26 w 104"/>
                        <a:gd name="T13" fmla="*/ 104 h 104"/>
                        <a:gd name="T14" fmla="*/ 51 w 104"/>
                        <a:gd name="T15" fmla="*/ 78 h 104"/>
                        <a:gd name="T16" fmla="*/ 59 w 104"/>
                        <a:gd name="T17" fmla="*/ 70 h 104"/>
                        <a:gd name="T18" fmla="*/ 104 w 104"/>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104" y="0"/>
                          </a:moveTo>
                          <a:cubicBezTo>
                            <a:pt x="104" y="14"/>
                            <a:pt x="92" y="25"/>
                            <a:pt x="78" y="25"/>
                          </a:cubicBezTo>
                          <a:cubicBezTo>
                            <a:pt x="64" y="25"/>
                            <a:pt x="53" y="14"/>
                            <a:pt x="53" y="0"/>
                          </a:cubicBezTo>
                          <a:cubicBezTo>
                            <a:pt x="53" y="0"/>
                            <a:pt x="53" y="0"/>
                            <a:pt x="53" y="0"/>
                          </a:cubicBezTo>
                          <a:cubicBezTo>
                            <a:pt x="53" y="10"/>
                            <a:pt x="47" y="20"/>
                            <a:pt x="37" y="24"/>
                          </a:cubicBezTo>
                          <a:cubicBezTo>
                            <a:pt x="15" y="35"/>
                            <a:pt x="0" y="56"/>
                            <a:pt x="0" y="78"/>
                          </a:cubicBezTo>
                          <a:cubicBezTo>
                            <a:pt x="0" y="92"/>
                            <a:pt x="12" y="104"/>
                            <a:pt x="26" y="104"/>
                          </a:cubicBezTo>
                          <a:cubicBezTo>
                            <a:pt x="40" y="104"/>
                            <a:pt x="51" y="93"/>
                            <a:pt x="51" y="78"/>
                          </a:cubicBezTo>
                          <a:cubicBezTo>
                            <a:pt x="52" y="77"/>
                            <a:pt x="54" y="73"/>
                            <a:pt x="59" y="70"/>
                          </a:cubicBezTo>
                          <a:cubicBezTo>
                            <a:pt x="86" y="57"/>
                            <a:pt x="104" y="30"/>
                            <a:pt x="104"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20" name="Freeform 533">
                      <a:extLst>
                        <a:ext uri="{FF2B5EF4-FFF2-40B4-BE49-F238E27FC236}">
                          <a16:creationId xmlns:a16="http://schemas.microsoft.com/office/drawing/2014/main" id="{38329A3C-9D50-4A9C-8DF1-9149920B1E7C}"/>
                        </a:ext>
                        <a:ext uri="{C183D7F6-B498-43B3-948B-1728B52AA6E4}">
                          <adec:decorative xmlns:adec="http://schemas.microsoft.com/office/drawing/2017/decorative" val="1"/>
                        </a:ext>
                      </a:extLst>
                    </p:cNvPr>
                    <p:cNvSpPr>
                      <a:spLocks noChangeAspect="1"/>
                    </p:cNvSpPr>
                    <p:nvPr/>
                  </p:nvSpPr>
                  <p:spPr bwMode="auto">
                    <a:xfrm>
                      <a:off x="1969091" y="-271150"/>
                      <a:ext cx="120996" cy="120996"/>
                    </a:xfrm>
                    <a:custGeom>
                      <a:avLst/>
                      <a:gdLst>
                        <a:gd name="T0" fmla="*/ 25 w 51"/>
                        <a:gd name="T1" fmla="*/ 0 h 51"/>
                        <a:gd name="T2" fmla="*/ 0 w 51"/>
                        <a:gd name="T3" fmla="*/ 26 h 51"/>
                        <a:gd name="T4" fmla="*/ 0 w 51"/>
                        <a:gd name="T5" fmla="*/ 26 h 51"/>
                        <a:gd name="T6" fmla="*/ 0 w 51"/>
                        <a:gd name="T7" fmla="*/ 26 h 51"/>
                        <a:gd name="T8" fmla="*/ 25 w 51"/>
                        <a:gd name="T9" fmla="*/ 51 h 51"/>
                        <a:gd name="T10" fmla="*/ 51 w 51"/>
                        <a:gd name="T11" fmla="*/ 26 h 51"/>
                        <a:gd name="T12" fmla="*/ 51 w 51"/>
                        <a:gd name="T13" fmla="*/ 26 h 51"/>
                        <a:gd name="T14" fmla="*/ 51 w 51"/>
                        <a:gd name="T15" fmla="*/ 26 h 51"/>
                        <a:gd name="T16" fmla="*/ 25 w 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1">
                          <a:moveTo>
                            <a:pt x="25" y="0"/>
                          </a:moveTo>
                          <a:cubicBezTo>
                            <a:pt x="11" y="0"/>
                            <a:pt x="0" y="12"/>
                            <a:pt x="0" y="26"/>
                          </a:cubicBezTo>
                          <a:cubicBezTo>
                            <a:pt x="0" y="26"/>
                            <a:pt x="0" y="26"/>
                            <a:pt x="0" y="26"/>
                          </a:cubicBezTo>
                          <a:cubicBezTo>
                            <a:pt x="0" y="26"/>
                            <a:pt x="0" y="26"/>
                            <a:pt x="0" y="26"/>
                          </a:cubicBezTo>
                          <a:cubicBezTo>
                            <a:pt x="0" y="40"/>
                            <a:pt x="11" y="51"/>
                            <a:pt x="25" y="51"/>
                          </a:cubicBezTo>
                          <a:cubicBezTo>
                            <a:pt x="39" y="51"/>
                            <a:pt x="51" y="40"/>
                            <a:pt x="51" y="26"/>
                          </a:cubicBezTo>
                          <a:cubicBezTo>
                            <a:pt x="51" y="26"/>
                            <a:pt x="51" y="26"/>
                            <a:pt x="51" y="26"/>
                          </a:cubicBezTo>
                          <a:cubicBezTo>
                            <a:pt x="51" y="26"/>
                            <a:pt x="51" y="26"/>
                            <a:pt x="51" y="26"/>
                          </a:cubicBezTo>
                          <a:cubicBezTo>
                            <a:pt x="51" y="12"/>
                            <a:pt x="39" y="0"/>
                            <a:pt x="25"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sp>
                <p:nvSpPr>
                  <p:cNvPr id="17" name="Oval 531">
                    <a:extLst>
                      <a:ext uri="{FF2B5EF4-FFF2-40B4-BE49-F238E27FC236}">
                        <a16:creationId xmlns:a16="http://schemas.microsoft.com/office/drawing/2014/main" id="{84F69A81-0D48-44C3-9AD0-CAF126984A8D}"/>
                      </a:ext>
                      <a:ext uri="{C183D7F6-B498-43B3-948B-1728B52AA6E4}">
                        <adec:decorative xmlns:adec="http://schemas.microsoft.com/office/drawing/2017/decorative" val="1"/>
                      </a:ext>
                    </a:extLst>
                  </p:cNvPr>
                  <p:cNvSpPr>
                    <a:spLocks noChangeAspect="1" noChangeArrowheads="1"/>
                  </p:cNvSpPr>
                  <p:nvPr/>
                </p:nvSpPr>
                <p:spPr bwMode="auto">
                  <a:xfrm>
                    <a:off x="5254367" y="-251382"/>
                    <a:ext cx="65304" cy="65304"/>
                  </a:xfrm>
                  <a:prstGeom prst="ellipse">
                    <a:avLst/>
                  </a:pr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grpSp>
        </p:grpSp>
      </p:grpSp>
      <p:sp>
        <p:nvSpPr>
          <p:cNvPr id="22" name="TextBox 21">
            <a:extLst>
              <a:ext uri="{FF2B5EF4-FFF2-40B4-BE49-F238E27FC236}">
                <a16:creationId xmlns:a16="http://schemas.microsoft.com/office/drawing/2014/main" id="{642CF6F3-1996-447B-8B62-881001E8BFB8}"/>
              </a:ext>
            </a:extLst>
          </p:cNvPr>
          <p:cNvSpPr txBox="1"/>
          <p:nvPr/>
        </p:nvSpPr>
        <p:spPr>
          <a:xfrm>
            <a:off x="1134599" y="1549961"/>
            <a:ext cx="6096000" cy="369332"/>
          </a:xfrm>
          <a:prstGeom prst="rect">
            <a:avLst/>
          </a:prstGeom>
          <a:noFill/>
        </p:spPr>
        <p:txBody>
          <a:bodyPr wrap="square">
            <a:spAutoFit/>
          </a:bodyPr>
          <a:lstStyle/>
          <a:p>
            <a:r>
              <a:rPr lang="en-US" sz="1800" b="1" dirty="0">
                <a:solidFill>
                  <a:srgbClr val="C00000"/>
                </a:solidFill>
                <a:effectLst/>
                <a:latin typeface="Rockwell" panose="02060603020205020403" pitchFamily="18" charset="0"/>
                <a:ea typeface="Times New Roman" panose="02020603050405020304" pitchFamily="18" charset="0"/>
                <a:cs typeface="Times New Roman" panose="02020603050405020304" pitchFamily="18" charset="0"/>
              </a:rPr>
              <a:t>Layer 1</a:t>
            </a:r>
            <a:endParaRPr lang="en-US" dirty="0"/>
          </a:p>
        </p:txBody>
      </p:sp>
    </p:spTree>
    <p:extLst>
      <p:ext uri="{BB962C8B-B14F-4D97-AF65-F5344CB8AC3E}">
        <p14:creationId xmlns:p14="http://schemas.microsoft.com/office/powerpoint/2010/main" val="4190190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E9EA5-EBDD-469B-BFCD-D5DE39CE9283}"/>
              </a:ext>
            </a:extLst>
          </p:cNvPr>
          <p:cNvSpPr>
            <a:spLocks noGrp="1"/>
          </p:cNvSpPr>
          <p:nvPr>
            <p:ph type="title"/>
          </p:nvPr>
        </p:nvSpPr>
        <p:spPr>
          <a:xfrm>
            <a:off x="641478" y="481523"/>
            <a:ext cx="9535686" cy="568800"/>
          </a:xfrm>
        </p:spPr>
        <p:txBody>
          <a:bodyPr>
            <a:normAutofit fontScale="90000"/>
          </a:bodyPr>
          <a:lstStyle/>
          <a:p>
            <a:r>
              <a:rPr lang="en-US" dirty="0"/>
              <a:t>Architecture Views (</a:t>
            </a:r>
            <a:r>
              <a:rPr lang="en-US" sz="3100" b="1" dirty="0">
                <a:solidFill>
                  <a:srgbClr val="C00000"/>
                </a:solidFill>
                <a:effectLst/>
                <a:latin typeface="Rockwell" panose="02060603020205020403" pitchFamily="18" charset="0"/>
                <a:ea typeface="Calibri" panose="020F0502020204030204" pitchFamily="34" charset="0"/>
                <a:cs typeface="Times New Roman" panose="02020603050405020304" pitchFamily="18" charset="0"/>
              </a:rPr>
              <a:t>Kruchten’s</a:t>
            </a:r>
            <a:r>
              <a:rPr lang="en-US" sz="1800" b="1" dirty="0">
                <a:solidFill>
                  <a:srgbClr val="C00000"/>
                </a:solidFill>
                <a:effectLst/>
                <a:latin typeface="Rockwell" panose="02060603020205020403" pitchFamily="18" charset="0"/>
                <a:ea typeface="Calibri" panose="020F0502020204030204" pitchFamily="34" charset="0"/>
                <a:cs typeface="Times New Roman" panose="02020603050405020304" pitchFamily="18" charset="0"/>
              </a:rPr>
              <a:t> </a:t>
            </a:r>
            <a:r>
              <a:rPr lang="en-US" dirty="0"/>
              <a:t> 4+1)</a:t>
            </a:r>
            <a:br>
              <a:rPr lang="en-US" sz="18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p>
        </p:txBody>
      </p:sp>
      <p:sp>
        <p:nvSpPr>
          <p:cNvPr id="13" name="Text Placeholder 12">
            <a:extLst>
              <a:ext uri="{FF2B5EF4-FFF2-40B4-BE49-F238E27FC236}">
                <a16:creationId xmlns:a16="http://schemas.microsoft.com/office/drawing/2014/main" id="{C589E30F-E1D9-438B-96DA-6D6933E8D290}"/>
              </a:ext>
            </a:extLst>
          </p:cNvPr>
          <p:cNvSpPr>
            <a:spLocks noGrp="1"/>
          </p:cNvSpPr>
          <p:nvPr>
            <p:ph type="body" sz="quarter" idx="46"/>
          </p:nvPr>
        </p:nvSpPr>
        <p:spPr>
          <a:xfrm>
            <a:off x="1256161" y="1524317"/>
            <a:ext cx="2741612" cy="248888"/>
          </a:xfrm>
        </p:spPr>
        <p:txBody>
          <a:bodyPr/>
          <a:lstStyle/>
          <a:p>
            <a:r>
              <a:rPr lang="en-US" dirty="0"/>
              <a:t>Class diagram</a:t>
            </a:r>
          </a:p>
        </p:txBody>
      </p:sp>
      <p:sp>
        <p:nvSpPr>
          <p:cNvPr id="5" name="Slide Number Placeholder 4">
            <a:extLst>
              <a:ext uri="{FF2B5EF4-FFF2-40B4-BE49-F238E27FC236}">
                <a16:creationId xmlns:a16="http://schemas.microsoft.com/office/drawing/2014/main" id="{77E2B4B4-BB54-40C7-8DCC-608FE87AEEB9}"/>
              </a:ext>
            </a:extLst>
          </p:cNvPr>
          <p:cNvSpPr>
            <a:spLocks noGrp="1"/>
          </p:cNvSpPr>
          <p:nvPr>
            <p:ph type="sldNum" sz="quarter" idx="12"/>
          </p:nvPr>
        </p:nvSpPr>
        <p:spPr/>
        <p:txBody>
          <a:bodyPr/>
          <a:lstStyle/>
          <a:p>
            <a:fld id="{3CE5352E-9B9F-4EDC-8769-7FA3D3F814C7}" type="slidenum">
              <a:rPr lang="en-US" smtClean="0"/>
              <a:pPr/>
              <a:t>11</a:t>
            </a:fld>
            <a:endParaRPr lang="en-US" dirty="0"/>
          </a:p>
        </p:txBody>
      </p:sp>
      <p:sp>
        <p:nvSpPr>
          <p:cNvPr id="4" name="Footer Placeholder 3">
            <a:extLst>
              <a:ext uri="{FF2B5EF4-FFF2-40B4-BE49-F238E27FC236}">
                <a16:creationId xmlns:a16="http://schemas.microsoft.com/office/drawing/2014/main" id="{F9159348-1984-47C0-8DAB-25F66F6C064A}"/>
              </a:ext>
            </a:extLst>
          </p:cNvPr>
          <p:cNvSpPr>
            <a:spLocks noGrp="1"/>
          </p:cNvSpPr>
          <p:nvPr>
            <p:ph type="ftr" sz="quarter" idx="11"/>
          </p:nvPr>
        </p:nvSpPr>
        <p:spPr>
          <a:xfrm>
            <a:off x="7854543" y="6624000"/>
            <a:ext cx="4114800" cy="234000"/>
          </a:xfrm>
        </p:spPr>
        <p:txBody>
          <a:bodyPr/>
          <a:lstStyle/>
          <a:p>
            <a:r>
              <a:rPr lang="en-US" dirty="0"/>
              <a:t>Virtual Fitting Room</a:t>
            </a:r>
          </a:p>
        </p:txBody>
      </p:sp>
      <p:pic>
        <p:nvPicPr>
          <p:cNvPr id="21" name="Picture 20">
            <a:extLst>
              <a:ext uri="{FF2B5EF4-FFF2-40B4-BE49-F238E27FC236}">
                <a16:creationId xmlns:a16="http://schemas.microsoft.com/office/drawing/2014/main" id="{292EFBE6-20DA-4B48-A7FF-B6A75655CF9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570" y="1847679"/>
            <a:ext cx="1820526" cy="1699797"/>
          </a:xfrm>
          <a:prstGeom prst="rect">
            <a:avLst/>
          </a:prstGeom>
          <a:noFill/>
          <a:ln>
            <a:noFill/>
          </a:ln>
        </p:spPr>
      </p:pic>
      <p:pic>
        <p:nvPicPr>
          <p:cNvPr id="23" name="Picture 22">
            <a:extLst>
              <a:ext uri="{FF2B5EF4-FFF2-40B4-BE49-F238E27FC236}">
                <a16:creationId xmlns:a16="http://schemas.microsoft.com/office/drawing/2014/main" id="{C02BCFA0-47C0-4D9C-9C6E-6148FA0EBE5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135543" y="1882758"/>
            <a:ext cx="2038885" cy="1699797"/>
          </a:xfrm>
          <a:prstGeom prst="rect">
            <a:avLst/>
          </a:prstGeom>
          <a:noFill/>
          <a:ln>
            <a:noFill/>
          </a:ln>
        </p:spPr>
      </p:pic>
      <p:sp>
        <p:nvSpPr>
          <p:cNvPr id="24" name="Text Placeholder 12">
            <a:extLst>
              <a:ext uri="{FF2B5EF4-FFF2-40B4-BE49-F238E27FC236}">
                <a16:creationId xmlns:a16="http://schemas.microsoft.com/office/drawing/2014/main" id="{5201F4F9-DE4C-4B79-92CB-8248B164A26E}"/>
              </a:ext>
            </a:extLst>
          </p:cNvPr>
          <p:cNvSpPr txBox="1">
            <a:spLocks/>
          </p:cNvSpPr>
          <p:nvPr/>
        </p:nvSpPr>
        <p:spPr>
          <a:xfrm>
            <a:off x="3506302" y="1524317"/>
            <a:ext cx="2741612" cy="24888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State diagram</a:t>
            </a:r>
          </a:p>
        </p:txBody>
      </p:sp>
      <p:sp>
        <p:nvSpPr>
          <p:cNvPr id="25" name="TextBox 24">
            <a:extLst>
              <a:ext uri="{FF2B5EF4-FFF2-40B4-BE49-F238E27FC236}">
                <a16:creationId xmlns:a16="http://schemas.microsoft.com/office/drawing/2014/main" id="{1E8C85E6-DD66-4618-8E7D-5EA0235EB0E8}"/>
              </a:ext>
            </a:extLst>
          </p:cNvPr>
          <p:cNvSpPr txBox="1"/>
          <p:nvPr/>
        </p:nvSpPr>
        <p:spPr>
          <a:xfrm>
            <a:off x="1972216" y="1128708"/>
            <a:ext cx="6096896" cy="369332"/>
          </a:xfrm>
          <a:prstGeom prst="rect">
            <a:avLst/>
          </a:prstGeom>
          <a:noFill/>
        </p:spPr>
        <p:txBody>
          <a:bodyPr wrap="square">
            <a:spAutoFit/>
          </a:bodyPr>
          <a:lstStyle/>
          <a:p>
            <a:r>
              <a:rPr lang="en-US" b="1" dirty="0">
                <a:solidFill>
                  <a:srgbClr val="C00000"/>
                </a:solidFill>
                <a:latin typeface="Rockwell" panose="02060603020205020403" pitchFamily="18" charset="0"/>
                <a:cs typeface="Times New Roman" panose="02020603050405020304" pitchFamily="18" charset="0"/>
              </a:rPr>
              <a:t>Logical View</a:t>
            </a:r>
            <a:endParaRPr lang="en-US" dirty="0"/>
          </a:p>
        </p:txBody>
      </p:sp>
      <p:sp>
        <p:nvSpPr>
          <p:cNvPr id="26" name="TextBox 25">
            <a:extLst>
              <a:ext uri="{FF2B5EF4-FFF2-40B4-BE49-F238E27FC236}">
                <a16:creationId xmlns:a16="http://schemas.microsoft.com/office/drawing/2014/main" id="{179F3F14-E228-49B3-BD0F-37F6D9004FAE}"/>
              </a:ext>
            </a:extLst>
          </p:cNvPr>
          <p:cNvSpPr txBox="1"/>
          <p:nvPr/>
        </p:nvSpPr>
        <p:spPr>
          <a:xfrm>
            <a:off x="8069112" y="1066320"/>
            <a:ext cx="6096896" cy="369332"/>
          </a:xfrm>
          <a:prstGeom prst="rect">
            <a:avLst/>
          </a:prstGeom>
          <a:noFill/>
        </p:spPr>
        <p:txBody>
          <a:bodyPr wrap="square">
            <a:spAutoFit/>
          </a:bodyPr>
          <a:lstStyle/>
          <a:p>
            <a:r>
              <a:rPr lang="en-US" b="1" dirty="0">
                <a:solidFill>
                  <a:srgbClr val="C00000"/>
                </a:solidFill>
                <a:latin typeface="Rockwell" panose="02060603020205020403" pitchFamily="18" charset="0"/>
                <a:cs typeface="Times New Roman" panose="02020603050405020304" pitchFamily="18" charset="0"/>
              </a:rPr>
              <a:t>Implementation View</a:t>
            </a:r>
            <a:endParaRPr lang="en-US" dirty="0"/>
          </a:p>
        </p:txBody>
      </p:sp>
      <p:sp>
        <p:nvSpPr>
          <p:cNvPr id="27" name="TextBox 26">
            <a:extLst>
              <a:ext uri="{FF2B5EF4-FFF2-40B4-BE49-F238E27FC236}">
                <a16:creationId xmlns:a16="http://schemas.microsoft.com/office/drawing/2014/main" id="{119B37B2-17D1-4CF8-90E4-AEEA01E815C2}"/>
              </a:ext>
            </a:extLst>
          </p:cNvPr>
          <p:cNvSpPr txBox="1"/>
          <p:nvPr/>
        </p:nvSpPr>
        <p:spPr>
          <a:xfrm>
            <a:off x="8425478" y="6394006"/>
            <a:ext cx="6096896" cy="369332"/>
          </a:xfrm>
          <a:prstGeom prst="rect">
            <a:avLst/>
          </a:prstGeom>
          <a:noFill/>
        </p:spPr>
        <p:txBody>
          <a:bodyPr wrap="square">
            <a:spAutoFit/>
          </a:bodyPr>
          <a:lstStyle/>
          <a:p>
            <a:r>
              <a:rPr lang="en-US" b="1" dirty="0">
                <a:solidFill>
                  <a:srgbClr val="C00000"/>
                </a:solidFill>
                <a:latin typeface="Rockwell" panose="02060603020205020403" pitchFamily="18" charset="0"/>
                <a:cs typeface="Times New Roman" panose="02020603050405020304" pitchFamily="18" charset="0"/>
              </a:rPr>
              <a:t>Deployment View</a:t>
            </a:r>
            <a:endParaRPr lang="en-US" dirty="0"/>
          </a:p>
        </p:txBody>
      </p:sp>
      <p:sp>
        <p:nvSpPr>
          <p:cNvPr id="28" name="TextBox 27">
            <a:extLst>
              <a:ext uri="{FF2B5EF4-FFF2-40B4-BE49-F238E27FC236}">
                <a16:creationId xmlns:a16="http://schemas.microsoft.com/office/drawing/2014/main" id="{D51B9739-2423-4EBC-8983-98BDA97A270C}"/>
              </a:ext>
            </a:extLst>
          </p:cNvPr>
          <p:cNvSpPr txBox="1"/>
          <p:nvPr/>
        </p:nvSpPr>
        <p:spPr>
          <a:xfrm>
            <a:off x="1828660" y="6394006"/>
            <a:ext cx="6096896" cy="369332"/>
          </a:xfrm>
          <a:prstGeom prst="rect">
            <a:avLst/>
          </a:prstGeom>
          <a:noFill/>
        </p:spPr>
        <p:txBody>
          <a:bodyPr wrap="square">
            <a:spAutoFit/>
          </a:bodyPr>
          <a:lstStyle/>
          <a:p>
            <a:r>
              <a:rPr lang="en-US" b="1" dirty="0">
                <a:solidFill>
                  <a:srgbClr val="C00000"/>
                </a:solidFill>
                <a:latin typeface="Rockwell" panose="02060603020205020403" pitchFamily="18" charset="0"/>
                <a:cs typeface="Times New Roman" panose="02020603050405020304" pitchFamily="18" charset="0"/>
              </a:rPr>
              <a:t>Process View</a:t>
            </a:r>
            <a:endParaRPr lang="en-US" dirty="0"/>
          </a:p>
        </p:txBody>
      </p:sp>
      <p:pic>
        <p:nvPicPr>
          <p:cNvPr id="37" name="Picture 36">
            <a:extLst>
              <a:ext uri="{FF2B5EF4-FFF2-40B4-BE49-F238E27FC236}">
                <a16:creationId xmlns:a16="http://schemas.microsoft.com/office/drawing/2014/main" id="{B6F9EF04-44EC-4879-AF3F-C8B65DB14C8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758735" y="4323915"/>
            <a:ext cx="2834780" cy="1732538"/>
          </a:xfrm>
          <a:prstGeom prst="rect">
            <a:avLst/>
          </a:prstGeom>
          <a:noFill/>
          <a:ln>
            <a:noFill/>
          </a:ln>
        </p:spPr>
      </p:pic>
      <p:sp>
        <p:nvSpPr>
          <p:cNvPr id="19" name="Freeform 26">
            <a:extLst>
              <a:ext uri="{FF2B5EF4-FFF2-40B4-BE49-F238E27FC236}">
                <a16:creationId xmlns:a16="http://schemas.microsoft.com/office/drawing/2014/main" id="{03648990-4371-4D8C-BCA6-ABD43CBB2A8C}"/>
              </a:ext>
            </a:extLst>
          </p:cNvPr>
          <p:cNvSpPr>
            <a:spLocks/>
          </p:cNvSpPr>
          <p:nvPr/>
        </p:nvSpPr>
        <p:spPr bwMode="auto">
          <a:xfrm>
            <a:off x="4835808" y="3377586"/>
            <a:ext cx="2578735" cy="968375"/>
          </a:xfrm>
          <a:custGeom>
            <a:avLst/>
            <a:gdLst>
              <a:gd name="T0" fmla="*/ 1824 w 4061"/>
              <a:gd name="T1" fmla="*/ 7 h 1525"/>
              <a:gd name="T2" fmla="*/ 1525 w 4061"/>
              <a:gd name="T3" fmla="*/ 26 h 1525"/>
              <a:gd name="T4" fmla="*/ 1242 w 4061"/>
              <a:gd name="T5" fmla="*/ 61 h 1525"/>
              <a:gd name="T6" fmla="*/ 980 w 4061"/>
              <a:gd name="T7" fmla="*/ 111 h 1525"/>
              <a:gd name="T8" fmla="*/ 741 w 4061"/>
              <a:gd name="T9" fmla="*/ 175 h 1525"/>
              <a:gd name="T10" fmla="*/ 530 w 4061"/>
              <a:gd name="T11" fmla="*/ 251 h 1525"/>
              <a:gd name="T12" fmla="*/ 347 w 4061"/>
              <a:gd name="T13" fmla="*/ 337 h 1525"/>
              <a:gd name="T14" fmla="*/ 247 w 4061"/>
              <a:gd name="T15" fmla="*/ 401 h 1525"/>
              <a:gd name="T16" fmla="*/ 179 w 4061"/>
              <a:gd name="T17" fmla="*/ 451 h 1525"/>
              <a:gd name="T18" fmla="*/ 124 w 4061"/>
              <a:gd name="T19" fmla="*/ 502 h 1525"/>
              <a:gd name="T20" fmla="*/ 80 w 4061"/>
              <a:gd name="T21" fmla="*/ 556 h 1525"/>
              <a:gd name="T22" fmla="*/ 44 w 4061"/>
              <a:gd name="T23" fmla="*/ 610 h 1525"/>
              <a:gd name="T24" fmla="*/ 16 w 4061"/>
              <a:gd name="T25" fmla="*/ 667 h 1525"/>
              <a:gd name="T26" fmla="*/ 4 w 4061"/>
              <a:gd name="T27" fmla="*/ 725 h 1525"/>
              <a:gd name="T28" fmla="*/ 4 w 4061"/>
              <a:gd name="T29" fmla="*/ 785 h 1525"/>
              <a:gd name="T30" fmla="*/ 12 w 4061"/>
              <a:gd name="T31" fmla="*/ 842 h 1525"/>
              <a:gd name="T32" fmla="*/ 32 w 4061"/>
              <a:gd name="T33" fmla="*/ 899 h 1525"/>
              <a:gd name="T34" fmla="*/ 64 w 4061"/>
              <a:gd name="T35" fmla="*/ 957 h 1525"/>
              <a:gd name="T36" fmla="*/ 108 w 4061"/>
              <a:gd name="T37" fmla="*/ 1011 h 1525"/>
              <a:gd name="T38" fmla="*/ 160 w 4061"/>
              <a:gd name="T39" fmla="*/ 1061 h 1525"/>
              <a:gd name="T40" fmla="*/ 223 w 4061"/>
              <a:gd name="T41" fmla="*/ 1112 h 1525"/>
              <a:gd name="T42" fmla="*/ 295 w 4061"/>
              <a:gd name="T43" fmla="*/ 1160 h 1525"/>
              <a:gd name="T44" fmla="*/ 466 w 4061"/>
              <a:gd name="T45" fmla="*/ 1249 h 1525"/>
              <a:gd name="T46" fmla="*/ 665 w 4061"/>
              <a:gd name="T47" fmla="*/ 1328 h 1525"/>
              <a:gd name="T48" fmla="*/ 896 w 4061"/>
              <a:gd name="T49" fmla="*/ 1395 h 1525"/>
              <a:gd name="T50" fmla="*/ 1151 w 4061"/>
              <a:gd name="T51" fmla="*/ 1452 h 1525"/>
              <a:gd name="T52" fmla="*/ 1430 w 4061"/>
              <a:gd name="T53" fmla="*/ 1494 h 1525"/>
              <a:gd name="T54" fmla="*/ 1724 w 4061"/>
              <a:gd name="T55" fmla="*/ 1519 h 1525"/>
              <a:gd name="T56" fmla="*/ 2031 w 4061"/>
              <a:gd name="T57" fmla="*/ 1525 h 1525"/>
              <a:gd name="T58" fmla="*/ 2341 w 4061"/>
              <a:gd name="T59" fmla="*/ 1519 h 1525"/>
              <a:gd name="T60" fmla="*/ 2636 w 4061"/>
              <a:gd name="T61" fmla="*/ 1494 h 1525"/>
              <a:gd name="T62" fmla="*/ 2915 w 4061"/>
              <a:gd name="T63" fmla="*/ 1452 h 1525"/>
              <a:gd name="T64" fmla="*/ 3169 w 4061"/>
              <a:gd name="T65" fmla="*/ 1398 h 1525"/>
              <a:gd name="T66" fmla="*/ 3396 w 4061"/>
              <a:gd name="T67" fmla="*/ 1328 h 1525"/>
              <a:gd name="T68" fmla="*/ 3599 w 4061"/>
              <a:gd name="T69" fmla="*/ 1249 h 1525"/>
              <a:gd name="T70" fmla="*/ 3771 w 4061"/>
              <a:gd name="T71" fmla="*/ 1160 h 1525"/>
              <a:gd name="T72" fmla="*/ 3842 w 4061"/>
              <a:gd name="T73" fmla="*/ 1112 h 1525"/>
              <a:gd name="T74" fmla="*/ 3902 w 4061"/>
              <a:gd name="T75" fmla="*/ 1061 h 1525"/>
              <a:gd name="T76" fmla="*/ 3958 w 4061"/>
              <a:gd name="T77" fmla="*/ 1011 h 1525"/>
              <a:gd name="T78" fmla="*/ 3997 w 4061"/>
              <a:gd name="T79" fmla="*/ 957 h 1525"/>
              <a:gd name="T80" fmla="*/ 4029 w 4061"/>
              <a:gd name="T81" fmla="*/ 899 h 1525"/>
              <a:gd name="T82" fmla="*/ 4053 w 4061"/>
              <a:gd name="T83" fmla="*/ 842 h 1525"/>
              <a:gd name="T84" fmla="*/ 4061 w 4061"/>
              <a:gd name="T85" fmla="*/ 785 h 1525"/>
              <a:gd name="T86" fmla="*/ 4061 w 4061"/>
              <a:gd name="T87" fmla="*/ 725 h 1525"/>
              <a:gd name="T88" fmla="*/ 4045 w 4061"/>
              <a:gd name="T89" fmla="*/ 667 h 1525"/>
              <a:gd name="T90" fmla="*/ 4021 w 4061"/>
              <a:gd name="T91" fmla="*/ 610 h 1525"/>
              <a:gd name="T92" fmla="*/ 3986 w 4061"/>
              <a:gd name="T93" fmla="*/ 556 h 1525"/>
              <a:gd name="T94" fmla="*/ 3938 w 4061"/>
              <a:gd name="T95" fmla="*/ 502 h 1525"/>
              <a:gd name="T96" fmla="*/ 3882 w 4061"/>
              <a:gd name="T97" fmla="*/ 451 h 1525"/>
              <a:gd name="T98" fmla="*/ 3818 w 4061"/>
              <a:gd name="T99" fmla="*/ 401 h 1525"/>
              <a:gd name="T100" fmla="*/ 3715 w 4061"/>
              <a:gd name="T101" fmla="*/ 337 h 1525"/>
              <a:gd name="T102" fmla="*/ 3536 w 4061"/>
              <a:gd name="T103" fmla="*/ 251 h 1525"/>
              <a:gd name="T104" fmla="*/ 3325 w 4061"/>
              <a:gd name="T105" fmla="*/ 175 h 1525"/>
              <a:gd name="T106" fmla="*/ 3086 w 4061"/>
              <a:gd name="T107" fmla="*/ 111 h 1525"/>
              <a:gd name="T108" fmla="*/ 2823 w 4061"/>
              <a:gd name="T109" fmla="*/ 61 h 1525"/>
              <a:gd name="T110" fmla="*/ 2540 w 4061"/>
              <a:gd name="T111" fmla="*/ 26 h 1525"/>
              <a:gd name="T112" fmla="*/ 2238 w 4061"/>
              <a:gd name="T113" fmla="*/ 7 h 1525"/>
              <a:gd name="T114" fmla="*/ 2031 w 4061"/>
              <a:gd name="T115" fmla="*/ 3 h 1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61" h="1525">
                <a:moveTo>
                  <a:pt x="2031" y="3"/>
                </a:moveTo>
                <a:lnTo>
                  <a:pt x="1927" y="3"/>
                </a:lnTo>
                <a:lnTo>
                  <a:pt x="1824" y="7"/>
                </a:lnTo>
                <a:lnTo>
                  <a:pt x="1724" y="10"/>
                </a:lnTo>
                <a:lnTo>
                  <a:pt x="1625" y="16"/>
                </a:lnTo>
                <a:lnTo>
                  <a:pt x="1525" y="26"/>
                </a:lnTo>
                <a:lnTo>
                  <a:pt x="1430" y="35"/>
                </a:lnTo>
                <a:lnTo>
                  <a:pt x="1334" y="48"/>
                </a:lnTo>
                <a:lnTo>
                  <a:pt x="1242" y="61"/>
                </a:lnTo>
                <a:lnTo>
                  <a:pt x="1151" y="76"/>
                </a:lnTo>
                <a:lnTo>
                  <a:pt x="1063" y="92"/>
                </a:lnTo>
                <a:lnTo>
                  <a:pt x="980" y="111"/>
                </a:lnTo>
                <a:lnTo>
                  <a:pt x="896" y="134"/>
                </a:lnTo>
                <a:lnTo>
                  <a:pt x="816" y="153"/>
                </a:lnTo>
                <a:lnTo>
                  <a:pt x="741" y="175"/>
                </a:lnTo>
                <a:lnTo>
                  <a:pt x="665" y="200"/>
                </a:lnTo>
                <a:lnTo>
                  <a:pt x="597" y="226"/>
                </a:lnTo>
                <a:lnTo>
                  <a:pt x="530" y="251"/>
                </a:lnTo>
                <a:lnTo>
                  <a:pt x="466" y="280"/>
                </a:lnTo>
                <a:lnTo>
                  <a:pt x="406" y="308"/>
                </a:lnTo>
                <a:lnTo>
                  <a:pt x="347" y="337"/>
                </a:lnTo>
                <a:lnTo>
                  <a:pt x="295" y="369"/>
                </a:lnTo>
                <a:lnTo>
                  <a:pt x="271" y="385"/>
                </a:lnTo>
                <a:lnTo>
                  <a:pt x="247" y="401"/>
                </a:lnTo>
                <a:lnTo>
                  <a:pt x="223" y="416"/>
                </a:lnTo>
                <a:lnTo>
                  <a:pt x="203" y="432"/>
                </a:lnTo>
                <a:lnTo>
                  <a:pt x="179" y="451"/>
                </a:lnTo>
                <a:lnTo>
                  <a:pt x="160" y="467"/>
                </a:lnTo>
                <a:lnTo>
                  <a:pt x="144" y="486"/>
                </a:lnTo>
                <a:lnTo>
                  <a:pt x="124" y="502"/>
                </a:lnTo>
                <a:lnTo>
                  <a:pt x="108" y="521"/>
                </a:lnTo>
                <a:lnTo>
                  <a:pt x="92" y="537"/>
                </a:lnTo>
                <a:lnTo>
                  <a:pt x="80" y="556"/>
                </a:lnTo>
                <a:lnTo>
                  <a:pt x="64" y="575"/>
                </a:lnTo>
                <a:lnTo>
                  <a:pt x="52" y="591"/>
                </a:lnTo>
                <a:lnTo>
                  <a:pt x="44" y="610"/>
                </a:lnTo>
                <a:lnTo>
                  <a:pt x="32" y="629"/>
                </a:lnTo>
                <a:lnTo>
                  <a:pt x="24" y="648"/>
                </a:lnTo>
                <a:lnTo>
                  <a:pt x="16" y="667"/>
                </a:lnTo>
                <a:lnTo>
                  <a:pt x="12" y="686"/>
                </a:lnTo>
                <a:lnTo>
                  <a:pt x="8" y="706"/>
                </a:lnTo>
                <a:lnTo>
                  <a:pt x="4" y="725"/>
                </a:lnTo>
                <a:lnTo>
                  <a:pt x="4" y="744"/>
                </a:lnTo>
                <a:lnTo>
                  <a:pt x="0" y="766"/>
                </a:lnTo>
                <a:lnTo>
                  <a:pt x="4" y="785"/>
                </a:lnTo>
                <a:lnTo>
                  <a:pt x="4" y="804"/>
                </a:lnTo>
                <a:lnTo>
                  <a:pt x="8" y="823"/>
                </a:lnTo>
                <a:lnTo>
                  <a:pt x="12" y="842"/>
                </a:lnTo>
                <a:lnTo>
                  <a:pt x="16" y="861"/>
                </a:lnTo>
                <a:lnTo>
                  <a:pt x="24" y="880"/>
                </a:lnTo>
                <a:lnTo>
                  <a:pt x="32" y="899"/>
                </a:lnTo>
                <a:lnTo>
                  <a:pt x="44" y="918"/>
                </a:lnTo>
                <a:lnTo>
                  <a:pt x="52" y="937"/>
                </a:lnTo>
                <a:lnTo>
                  <a:pt x="64" y="957"/>
                </a:lnTo>
                <a:lnTo>
                  <a:pt x="80" y="972"/>
                </a:lnTo>
                <a:lnTo>
                  <a:pt x="92" y="991"/>
                </a:lnTo>
                <a:lnTo>
                  <a:pt x="108" y="1011"/>
                </a:lnTo>
                <a:lnTo>
                  <a:pt x="124" y="1026"/>
                </a:lnTo>
                <a:lnTo>
                  <a:pt x="144" y="1046"/>
                </a:lnTo>
                <a:lnTo>
                  <a:pt x="160" y="1061"/>
                </a:lnTo>
                <a:lnTo>
                  <a:pt x="179" y="1077"/>
                </a:lnTo>
                <a:lnTo>
                  <a:pt x="203" y="1096"/>
                </a:lnTo>
                <a:lnTo>
                  <a:pt x="223" y="1112"/>
                </a:lnTo>
                <a:lnTo>
                  <a:pt x="247" y="1128"/>
                </a:lnTo>
                <a:lnTo>
                  <a:pt x="271" y="1144"/>
                </a:lnTo>
                <a:lnTo>
                  <a:pt x="295" y="1160"/>
                </a:lnTo>
                <a:lnTo>
                  <a:pt x="347" y="1192"/>
                </a:lnTo>
                <a:lnTo>
                  <a:pt x="406" y="1220"/>
                </a:lnTo>
                <a:lnTo>
                  <a:pt x="466" y="1249"/>
                </a:lnTo>
                <a:lnTo>
                  <a:pt x="530" y="1277"/>
                </a:lnTo>
                <a:lnTo>
                  <a:pt x="597" y="1303"/>
                </a:lnTo>
                <a:lnTo>
                  <a:pt x="665" y="1328"/>
                </a:lnTo>
                <a:lnTo>
                  <a:pt x="741" y="1354"/>
                </a:lnTo>
                <a:lnTo>
                  <a:pt x="816" y="1376"/>
                </a:lnTo>
                <a:lnTo>
                  <a:pt x="896" y="1395"/>
                </a:lnTo>
                <a:lnTo>
                  <a:pt x="980" y="1417"/>
                </a:lnTo>
                <a:lnTo>
                  <a:pt x="1063" y="1433"/>
                </a:lnTo>
                <a:lnTo>
                  <a:pt x="1151" y="1452"/>
                </a:lnTo>
                <a:lnTo>
                  <a:pt x="1242" y="1468"/>
                </a:lnTo>
                <a:lnTo>
                  <a:pt x="1334" y="1481"/>
                </a:lnTo>
                <a:lnTo>
                  <a:pt x="1430" y="1494"/>
                </a:lnTo>
                <a:lnTo>
                  <a:pt x="1525" y="1503"/>
                </a:lnTo>
                <a:lnTo>
                  <a:pt x="1625" y="1513"/>
                </a:lnTo>
                <a:lnTo>
                  <a:pt x="1724" y="1519"/>
                </a:lnTo>
                <a:lnTo>
                  <a:pt x="1824" y="1522"/>
                </a:lnTo>
                <a:lnTo>
                  <a:pt x="1927" y="1525"/>
                </a:lnTo>
                <a:lnTo>
                  <a:pt x="2031" y="1525"/>
                </a:lnTo>
                <a:lnTo>
                  <a:pt x="2138" y="1525"/>
                </a:lnTo>
                <a:lnTo>
                  <a:pt x="2242" y="1522"/>
                </a:lnTo>
                <a:lnTo>
                  <a:pt x="2341" y="1519"/>
                </a:lnTo>
                <a:lnTo>
                  <a:pt x="2441" y="1513"/>
                </a:lnTo>
                <a:lnTo>
                  <a:pt x="2540" y="1503"/>
                </a:lnTo>
                <a:lnTo>
                  <a:pt x="2636" y="1494"/>
                </a:lnTo>
                <a:lnTo>
                  <a:pt x="2731" y="1481"/>
                </a:lnTo>
                <a:lnTo>
                  <a:pt x="2823" y="1468"/>
                </a:lnTo>
                <a:lnTo>
                  <a:pt x="2915" y="1452"/>
                </a:lnTo>
                <a:lnTo>
                  <a:pt x="3002" y="1436"/>
                </a:lnTo>
                <a:lnTo>
                  <a:pt x="3086" y="1417"/>
                </a:lnTo>
                <a:lnTo>
                  <a:pt x="3169" y="1398"/>
                </a:lnTo>
                <a:lnTo>
                  <a:pt x="3249" y="1376"/>
                </a:lnTo>
                <a:lnTo>
                  <a:pt x="3325" y="1354"/>
                </a:lnTo>
                <a:lnTo>
                  <a:pt x="3396" y="1328"/>
                </a:lnTo>
                <a:lnTo>
                  <a:pt x="3468" y="1303"/>
                </a:lnTo>
                <a:lnTo>
                  <a:pt x="3536" y="1277"/>
                </a:lnTo>
                <a:lnTo>
                  <a:pt x="3599" y="1249"/>
                </a:lnTo>
                <a:lnTo>
                  <a:pt x="3659" y="1220"/>
                </a:lnTo>
                <a:lnTo>
                  <a:pt x="3715" y="1192"/>
                </a:lnTo>
                <a:lnTo>
                  <a:pt x="3771" y="1160"/>
                </a:lnTo>
                <a:lnTo>
                  <a:pt x="3794" y="1144"/>
                </a:lnTo>
                <a:lnTo>
                  <a:pt x="3818" y="1128"/>
                </a:lnTo>
                <a:lnTo>
                  <a:pt x="3842" y="1112"/>
                </a:lnTo>
                <a:lnTo>
                  <a:pt x="3862" y="1096"/>
                </a:lnTo>
                <a:lnTo>
                  <a:pt x="3882" y="1077"/>
                </a:lnTo>
                <a:lnTo>
                  <a:pt x="3902" y="1061"/>
                </a:lnTo>
                <a:lnTo>
                  <a:pt x="3922" y="1046"/>
                </a:lnTo>
                <a:lnTo>
                  <a:pt x="3938" y="1026"/>
                </a:lnTo>
                <a:lnTo>
                  <a:pt x="3958" y="1011"/>
                </a:lnTo>
                <a:lnTo>
                  <a:pt x="3970" y="991"/>
                </a:lnTo>
                <a:lnTo>
                  <a:pt x="3986" y="972"/>
                </a:lnTo>
                <a:lnTo>
                  <a:pt x="3997" y="957"/>
                </a:lnTo>
                <a:lnTo>
                  <a:pt x="4009" y="937"/>
                </a:lnTo>
                <a:lnTo>
                  <a:pt x="4021" y="918"/>
                </a:lnTo>
                <a:lnTo>
                  <a:pt x="4029" y="899"/>
                </a:lnTo>
                <a:lnTo>
                  <a:pt x="4041" y="880"/>
                </a:lnTo>
                <a:lnTo>
                  <a:pt x="4045" y="861"/>
                </a:lnTo>
                <a:lnTo>
                  <a:pt x="4053" y="842"/>
                </a:lnTo>
                <a:lnTo>
                  <a:pt x="4057" y="823"/>
                </a:lnTo>
                <a:lnTo>
                  <a:pt x="4061" y="804"/>
                </a:lnTo>
                <a:lnTo>
                  <a:pt x="4061" y="785"/>
                </a:lnTo>
                <a:lnTo>
                  <a:pt x="4061" y="766"/>
                </a:lnTo>
                <a:lnTo>
                  <a:pt x="4061" y="744"/>
                </a:lnTo>
                <a:lnTo>
                  <a:pt x="4061" y="725"/>
                </a:lnTo>
                <a:lnTo>
                  <a:pt x="4057" y="706"/>
                </a:lnTo>
                <a:lnTo>
                  <a:pt x="4053" y="686"/>
                </a:lnTo>
                <a:lnTo>
                  <a:pt x="4045" y="667"/>
                </a:lnTo>
                <a:lnTo>
                  <a:pt x="4041" y="648"/>
                </a:lnTo>
                <a:lnTo>
                  <a:pt x="4029" y="629"/>
                </a:lnTo>
                <a:lnTo>
                  <a:pt x="4021" y="610"/>
                </a:lnTo>
                <a:lnTo>
                  <a:pt x="4009" y="591"/>
                </a:lnTo>
                <a:lnTo>
                  <a:pt x="3997" y="575"/>
                </a:lnTo>
                <a:lnTo>
                  <a:pt x="3986" y="556"/>
                </a:lnTo>
                <a:lnTo>
                  <a:pt x="3970" y="537"/>
                </a:lnTo>
                <a:lnTo>
                  <a:pt x="3958" y="521"/>
                </a:lnTo>
                <a:lnTo>
                  <a:pt x="3938" y="502"/>
                </a:lnTo>
                <a:lnTo>
                  <a:pt x="3922" y="486"/>
                </a:lnTo>
                <a:lnTo>
                  <a:pt x="3902" y="467"/>
                </a:lnTo>
                <a:lnTo>
                  <a:pt x="3882" y="451"/>
                </a:lnTo>
                <a:lnTo>
                  <a:pt x="3862" y="432"/>
                </a:lnTo>
                <a:lnTo>
                  <a:pt x="3842" y="416"/>
                </a:lnTo>
                <a:lnTo>
                  <a:pt x="3818" y="401"/>
                </a:lnTo>
                <a:lnTo>
                  <a:pt x="3794" y="385"/>
                </a:lnTo>
                <a:lnTo>
                  <a:pt x="3771" y="369"/>
                </a:lnTo>
                <a:lnTo>
                  <a:pt x="3715" y="337"/>
                </a:lnTo>
                <a:lnTo>
                  <a:pt x="3659" y="308"/>
                </a:lnTo>
                <a:lnTo>
                  <a:pt x="3599" y="280"/>
                </a:lnTo>
                <a:lnTo>
                  <a:pt x="3536" y="251"/>
                </a:lnTo>
                <a:lnTo>
                  <a:pt x="3468" y="226"/>
                </a:lnTo>
                <a:lnTo>
                  <a:pt x="3396" y="200"/>
                </a:lnTo>
                <a:lnTo>
                  <a:pt x="3325" y="175"/>
                </a:lnTo>
                <a:lnTo>
                  <a:pt x="3249" y="153"/>
                </a:lnTo>
                <a:lnTo>
                  <a:pt x="3169" y="134"/>
                </a:lnTo>
                <a:lnTo>
                  <a:pt x="3086" y="111"/>
                </a:lnTo>
                <a:lnTo>
                  <a:pt x="2998" y="92"/>
                </a:lnTo>
                <a:lnTo>
                  <a:pt x="2911" y="76"/>
                </a:lnTo>
                <a:lnTo>
                  <a:pt x="2823" y="61"/>
                </a:lnTo>
                <a:lnTo>
                  <a:pt x="2731" y="48"/>
                </a:lnTo>
                <a:lnTo>
                  <a:pt x="2636" y="35"/>
                </a:lnTo>
                <a:lnTo>
                  <a:pt x="2540" y="26"/>
                </a:lnTo>
                <a:lnTo>
                  <a:pt x="2441" y="16"/>
                </a:lnTo>
                <a:lnTo>
                  <a:pt x="2341" y="10"/>
                </a:lnTo>
                <a:lnTo>
                  <a:pt x="2238" y="7"/>
                </a:lnTo>
                <a:lnTo>
                  <a:pt x="2134" y="3"/>
                </a:lnTo>
                <a:lnTo>
                  <a:pt x="2031" y="0"/>
                </a:lnTo>
                <a:lnTo>
                  <a:pt x="203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r>
              <a:rPr lang="en-US" dirty="0"/>
              <a:t>	</a:t>
            </a:r>
          </a:p>
          <a:p>
            <a:r>
              <a:rPr lang="en-US" b="1" dirty="0">
                <a:effectLst>
                  <a:outerShdw blurRad="38100" dist="38100" dir="2700000" algn="tl">
                    <a:srgbClr val="000000">
                      <a:alpha val="43137"/>
                    </a:srgbClr>
                  </a:outerShdw>
                </a:effectLst>
                <a:latin typeface="Rockwell" panose="02060603020205020403" pitchFamily="18" charset="0"/>
              </a:rPr>
              <a:t>    Use case diagram</a:t>
            </a:r>
          </a:p>
        </p:txBody>
      </p:sp>
      <p:sp>
        <p:nvSpPr>
          <p:cNvPr id="38" name="Text Placeholder 12">
            <a:extLst>
              <a:ext uri="{FF2B5EF4-FFF2-40B4-BE49-F238E27FC236}">
                <a16:creationId xmlns:a16="http://schemas.microsoft.com/office/drawing/2014/main" id="{FDDB2067-74C3-4BFE-9206-8B5BE2A5E044}"/>
              </a:ext>
            </a:extLst>
          </p:cNvPr>
          <p:cNvSpPr txBox="1">
            <a:spLocks/>
          </p:cNvSpPr>
          <p:nvPr/>
        </p:nvSpPr>
        <p:spPr>
          <a:xfrm>
            <a:off x="2387096" y="4022473"/>
            <a:ext cx="2741612" cy="24888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Sequence diagram</a:t>
            </a:r>
          </a:p>
        </p:txBody>
      </p:sp>
      <p:pic>
        <p:nvPicPr>
          <p:cNvPr id="39" name="Picture 38">
            <a:extLst>
              <a:ext uri="{FF2B5EF4-FFF2-40B4-BE49-F238E27FC236}">
                <a16:creationId xmlns:a16="http://schemas.microsoft.com/office/drawing/2014/main" id="{DDD1BF5D-59F9-4B85-B497-C2DC52B85E34}"/>
              </a:ext>
            </a:extLst>
          </p:cNvPr>
          <p:cNvPicPr/>
          <p:nvPr/>
        </p:nvPicPr>
        <p:blipFill rotWithShape="1">
          <a:blip r:embed="rId5" cstate="print">
            <a:extLst>
              <a:ext uri="{28A0092B-C50C-407E-A947-70E740481C1C}">
                <a14:useLocalDpi xmlns:a14="http://schemas.microsoft.com/office/drawing/2010/main" val="0"/>
              </a:ext>
            </a:extLst>
          </a:blip>
          <a:srcRect l="35961" t="32706" r="18334" b="13618"/>
          <a:stretch/>
        </p:blipFill>
        <p:spPr bwMode="auto">
          <a:xfrm>
            <a:off x="7598487" y="4268052"/>
            <a:ext cx="3127246" cy="1788401"/>
          </a:xfrm>
          <a:prstGeom prst="rect">
            <a:avLst/>
          </a:prstGeom>
          <a:noFill/>
          <a:ln>
            <a:noFill/>
          </a:ln>
          <a:extLst>
            <a:ext uri="{53640926-AAD7-44D8-BBD7-CCE9431645EC}">
              <a14:shadowObscured xmlns:a14="http://schemas.microsoft.com/office/drawing/2010/main"/>
            </a:ext>
          </a:extLst>
        </p:spPr>
      </p:pic>
      <p:sp>
        <p:nvSpPr>
          <p:cNvPr id="40" name="Text Placeholder 12">
            <a:extLst>
              <a:ext uri="{FF2B5EF4-FFF2-40B4-BE49-F238E27FC236}">
                <a16:creationId xmlns:a16="http://schemas.microsoft.com/office/drawing/2014/main" id="{010E3DD7-870D-41B1-B356-508E107E29D6}"/>
              </a:ext>
            </a:extLst>
          </p:cNvPr>
          <p:cNvSpPr txBox="1">
            <a:spLocks/>
          </p:cNvSpPr>
          <p:nvPr/>
        </p:nvSpPr>
        <p:spPr>
          <a:xfrm>
            <a:off x="8375948" y="3968123"/>
            <a:ext cx="2741612" cy="24888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Deployment diagram</a:t>
            </a:r>
          </a:p>
        </p:txBody>
      </p:sp>
      <p:pic>
        <p:nvPicPr>
          <p:cNvPr id="41" name="Picture 40">
            <a:extLst>
              <a:ext uri="{FF2B5EF4-FFF2-40B4-BE49-F238E27FC236}">
                <a16:creationId xmlns:a16="http://schemas.microsoft.com/office/drawing/2014/main" id="{1BD697A6-282E-494C-B406-AA81840C275F}"/>
              </a:ext>
            </a:extLst>
          </p:cNvPr>
          <p:cNvPicPr/>
          <p:nvPr/>
        </p:nvPicPr>
        <p:blipFill rotWithShape="1">
          <a:blip r:embed="rId6" cstate="print">
            <a:extLst>
              <a:ext uri="{28A0092B-C50C-407E-A947-70E740481C1C}">
                <a14:useLocalDpi xmlns:a14="http://schemas.microsoft.com/office/drawing/2010/main" val="0"/>
              </a:ext>
            </a:extLst>
          </a:blip>
          <a:srcRect l="41539" t="29060" r="13012" b="7920"/>
          <a:stretch/>
        </p:blipFill>
        <p:spPr bwMode="auto">
          <a:xfrm>
            <a:off x="7610264" y="1882758"/>
            <a:ext cx="3115469" cy="1766438"/>
          </a:xfrm>
          <a:prstGeom prst="rect">
            <a:avLst/>
          </a:prstGeom>
          <a:noFill/>
          <a:ln>
            <a:noFill/>
          </a:ln>
          <a:extLst>
            <a:ext uri="{53640926-AAD7-44D8-BBD7-CCE9431645EC}">
              <a14:shadowObscured xmlns:a14="http://schemas.microsoft.com/office/drawing/2010/main"/>
            </a:ext>
          </a:extLst>
        </p:spPr>
      </p:pic>
      <p:sp>
        <p:nvSpPr>
          <p:cNvPr id="42" name="Text Placeholder 12">
            <a:extLst>
              <a:ext uri="{FF2B5EF4-FFF2-40B4-BE49-F238E27FC236}">
                <a16:creationId xmlns:a16="http://schemas.microsoft.com/office/drawing/2014/main" id="{EC3DD482-3DC9-4308-BD08-933D755CDA31}"/>
              </a:ext>
            </a:extLst>
          </p:cNvPr>
          <p:cNvSpPr txBox="1">
            <a:spLocks/>
          </p:cNvSpPr>
          <p:nvPr/>
        </p:nvSpPr>
        <p:spPr>
          <a:xfrm>
            <a:off x="8500818" y="1620636"/>
            <a:ext cx="2741612" cy="24888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Package diagram</a:t>
            </a:r>
          </a:p>
        </p:txBody>
      </p:sp>
      <p:grpSp>
        <p:nvGrpSpPr>
          <p:cNvPr id="43" name="Group 42">
            <a:extLst>
              <a:ext uri="{FF2B5EF4-FFF2-40B4-BE49-F238E27FC236}">
                <a16:creationId xmlns:a16="http://schemas.microsoft.com/office/drawing/2014/main" id="{4AD4FADC-2673-449D-8BC0-5C1884D64B5A}"/>
              </a:ext>
            </a:extLst>
          </p:cNvPr>
          <p:cNvGrpSpPr/>
          <p:nvPr/>
        </p:nvGrpSpPr>
        <p:grpSpPr>
          <a:xfrm>
            <a:off x="9765177" y="284588"/>
            <a:ext cx="1921111" cy="827013"/>
            <a:chOff x="698376" y="5057420"/>
            <a:chExt cx="1921111" cy="827013"/>
          </a:xfrm>
        </p:grpSpPr>
        <p:sp>
          <p:nvSpPr>
            <p:cNvPr id="44" name="Rounded Rectangle 7">
              <a:extLst>
                <a:ext uri="{FF2B5EF4-FFF2-40B4-BE49-F238E27FC236}">
                  <a16:creationId xmlns:a16="http://schemas.microsoft.com/office/drawing/2014/main" id="{625ACFCD-4804-4781-AFA8-930DC597BF6B}"/>
                </a:ext>
                <a:ext uri="{C183D7F6-B498-43B3-948B-1728B52AA6E4}">
                  <adec:decorative xmlns:adec="http://schemas.microsoft.com/office/drawing/2017/decorative" val="1"/>
                </a:ext>
              </a:extLst>
            </p:cNvPr>
            <p:cNvSpPr/>
            <p:nvPr/>
          </p:nvSpPr>
          <p:spPr>
            <a:xfrm>
              <a:off x="1365678" y="5057420"/>
              <a:ext cx="1134791" cy="532268"/>
            </a:xfrm>
            <a:prstGeom prst="roundRect">
              <a:avLst/>
            </a:prstGeom>
            <a:solidFill>
              <a:schemeClr val="bg1">
                <a:alpha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47593AAF-1FAC-4C72-9FF4-503B14B665B5}"/>
                </a:ext>
              </a:extLst>
            </p:cNvPr>
            <p:cNvGrpSpPr/>
            <p:nvPr/>
          </p:nvGrpSpPr>
          <p:grpSpPr>
            <a:xfrm>
              <a:off x="698376" y="5108030"/>
              <a:ext cx="1921111" cy="776403"/>
              <a:chOff x="3597187" y="-448810"/>
              <a:chExt cx="2484050" cy="1145164"/>
            </a:xfrm>
          </p:grpSpPr>
          <p:sp>
            <p:nvSpPr>
              <p:cNvPr id="46" name="Block Arc 45">
                <a:extLst>
                  <a:ext uri="{FF2B5EF4-FFF2-40B4-BE49-F238E27FC236}">
                    <a16:creationId xmlns:a16="http://schemas.microsoft.com/office/drawing/2014/main" id="{47B78A02-0BB2-4C39-9ECD-D5E545CD4B18}"/>
                  </a:ext>
                  <a:ext uri="{C183D7F6-B498-43B3-948B-1728B52AA6E4}">
                    <adec:decorative xmlns:adec="http://schemas.microsoft.com/office/drawing/2017/decorative" val="1"/>
                  </a:ext>
                </a:extLst>
              </p:cNvPr>
              <p:cNvSpPr/>
              <p:nvPr/>
            </p:nvSpPr>
            <p:spPr>
              <a:xfrm>
                <a:off x="4309495" y="-224124"/>
                <a:ext cx="1771742" cy="920478"/>
              </a:xfrm>
              <a:prstGeom prst="blockArc">
                <a:avLst>
                  <a:gd name="adj1" fmla="val 12693424"/>
                  <a:gd name="adj2" fmla="val 19655028"/>
                  <a:gd name="adj3" fmla="val 290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47" name="Group 46">
                <a:extLst>
                  <a:ext uri="{FF2B5EF4-FFF2-40B4-BE49-F238E27FC236}">
                    <a16:creationId xmlns:a16="http://schemas.microsoft.com/office/drawing/2014/main" id="{65BCE863-B499-4487-8296-7900A14CA56D}"/>
                  </a:ext>
                </a:extLst>
              </p:cNvPr>
              <p:cNvGrpSpPr/>
              <p:nvPr/>
            </p:nvGrpSpPr>
            <p:grpSpPr>
              <a:xfrm>
                <a:off x="3597187" y="-448810"/>
                <a:ext cx="2089724" cy="765881"/>
                <a:chOff x="3597187" y="-448810"/>
                <a:chExt cx="2089724" cy="765881"/>
              </a:xfrm>
            </p:grpSpPr>
            <p:sp>
              <p:nvSpPr>
                <p:cNvPr id="48" name="TextBox 47">
                  <a:extLst>
                    <a:ext uri="{FF2B5EF4-FFF2-40B4-BE49-F238E27FC236}">
                      <a16:creationId xmlns:a16="http://schemas.microsoft.com/office/drawing/2014/main" id="{8C249CB1-28DF-4F74-B8CE-4DD5C24FE385}"/>
                    </a:ext>
                  </a:extLst>
                </p:cNvPr>
                <p:cNvSpPr txBox="1"/>
                <p:nvPr/>
              </p:nvSpPr>
              <p:spPr>
                <a:xfrm>
                  <a:off x="3597187" y="-114190"/>
                  <a:ext cx="2089724" cy="431261"/>
                </a:xfrm>
                <a:prstGeom prst="rect">
                  <a:avLst/>
                </a:prstGeom>
                <a:noFill/>
              </p:spPr>
              <p:txBody>
                <a:bodyPr wrap="none" rtlCol="0">
                  <a:spAutoFit/>
                </a:bodyPr>
                <a:lstStyle/>
                <a:p>
                  <a:pPr algn="ctr"/>
                  <a:r>
                    <a:rPr lang="en-US" sz="1300" b="1" spc="300" dirty="0">
                      <a:latin typeface="Arial Black" panose="020B0A04020102020204" pitchFamily="34" charset="0"/>
                      <a:ea typeface="Verdana" panose="020B0604030504040204" pitchFamily="34" charset="0"/>
                      <a:cs typeface="Verdana" panose="020B0604030504040204" pitchFamily="34" charset="0"/>
                    </a:rPr>
                    <a:t>          VFR</a:t>
                  </a:r>
                </a:p>
              </p:txBody>
            </p:sp>
            <p:grpSp>
              <p:nvGrpSpPr>
                <p:cNvPr id="49" name="Group 48">
                  <a:extLst>
                    <a:ext uri="{FF2B5EF4-FFF2-40B4-BE49-F238E27FC236}">
                      <a16:creationId xmlns:a16="http://schemas.microsoft.com/office/drawing/2014/main" id="{396693BE-CAF0-44E6-910F-C203742D89C6}"/>
                    </a:ext>
                  </a:extLst>
                </p:cNvPr>
                <p:cNvGrpSpPr/>
                <p:nvPr/>
              </p:nvGrpSpPr>
              <p:grpSpPr>
                <a:xfrm>
                  <a:off x="5120201" y="-448810"/>
                  <a:ext cx="150327" cy="239667"/>
                  <a:chOff x="5212147" y="-425745"/>
                  <a:chExt cx="150327" cy="239667"/>
                </a:xfrm>
              </p:grpSpPr>
              <p:grpSp>
                <p:nvGrpSpPr>
                  <p:cNvPr id="50" name="Group 49">
                    <a:extLst>
                      <a:ext uri="{FF2B5EF4-FFF2-40B4-BE49-F238E27FC236}">
                        <a16:creationId xmlns:a16="http://schemas.microsoft.com/office/drawing/2014/main" id="{C63EB97A-66E0-4206-BA1D-98CD4F1FC4D9}"/>
                      </a:ext>
                    </a:extLst>
                  </p:cNvPr>
                  <p:cNvGrpSpPr/>
                  <p:nvPr/>
                </p:nvGrpSpPr>
                <p:grpSpPr>
                  <a:xfrm>
                    <a:off x="5212147" y="-425745"/>
                    <a:ext cx="150327" cy="175178"/>
                    <a:chOff x="1721099" y="-394146"/>
                    <a:chExt cx="368989" cy="429987"/>
                  </a:xfrm>
                </p:grpSpPr>
                <p:sp>
                  <p:nvSpPr>
                    <p:cNvPr id="52" name="Freeform 530">
                      <a:extLst>
                        <a:ext uri="{FF2B5EF4-FFF2-40B4-BE49-F238E27FC236}">
                          <a16:creationId xmlns:a16="http://schemas.microsoft.com/office/drawing/2014/main" id="{591F7674-8810-48BF-9BDA-DDC0981271D5}"/>
                        </a:ext>
                        <a:ext uri="{C183D7F6-B498-43B3-948B-1728B52AA6E4}">
                          <adec:decorative xmlns:adec="http://schemas.microsoft.com/office/drawing/2017/decorative" val="1"/>
                        </a:ext>
                      </a:extLst>
                    </p:cNvPr>
                    <p:cNvSpPr>
                      <a:spLocks noChangeAspect="1"/>
                    </p:cNvSpPr>
                    <p:nvPr/>
                  </p:nvSpPr>
                  <p:spPr bwMode="auto">
                    <a:xfrm>
                      <a:off x="1721099" y="-394146"/>
                      <a:ext cx="368989" cy="243993"/>
                    </a:xfrm>
                    <a:custGeom>
                      <a:avLst/>
                      <a:gdLst>
                        <a:gd name="T0" fmla="*/ 78 w 156"/>
                        <a:gd name="T1" fmla="*/ 0 h 103"/>
                        <a:gd name="T2" fmla="*/ 0 w 156"/>
                        <a:gd name="T3" fmla="*/ 78 h 103"/>
                        <a:gd name="T4" fmla="*/ 25 w 156"/>
                        <a:gd name="T5" fmla="*/ 103 h 103"/>
                        <a:gd name="T6" fmla="*/ 51 w 156"/>
                        <a:gd name="T7" fmla="*/ 78 h 103"/>
                        <a:gd name="T8" fmla="*/ 78 w 156"/>
                        <a:gd name="T9" fmla="*/ 51 h 103"/>
                        <a:gd name="T10" fmla="*/ 105 w 156"/>
                        <a:gd name="T11" fmla="*/ 78 h 103"/>
                        <a:gd name="T12" fmla="*/ 105 w 156"/>
                        <a:gd name="T13" fmla="*/ 78 h 103"/>
                        <a:gd name="T14" fmla="*/ 130 w 156"/>
                        <a:gd name="T15" fmla="*/ 52 h 103"/>
                        <a:gd name="T16" fmla="*/ 156 w 156"/>
                        <a:gd name="T17" fmla="*/ 78 h 103"/>
                        <a:gd name="T18" fmla="*/ 78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78" y="0"/>
                          </a:moveTo>
                          <a:cubicBezTo>
                            <a:pt x="35" y="0"/>
                            <a:pt x="0" y="35"/>
                            <a:pt x="0" y="78"/>
                          </a:cubicBezTo>
                          <a:cubicBezTo>
                            <a:pt x="0" y="92"/>
                            <a:pt x="11" y="103"/>
                            <a:pt x="25" y="103"/>
                          </a:cubicBezTo>
                          <a:cubicBezTo>
                            <a:pt x="39" y="103"/>
                            <a:pt x="51" y="92"/>
                            <a:pt x="51" y="78"/>
                          </a:cubicBezTo>
                          <a:cubicBezTo>
                            <a:pt x="51" y="63"/>
                            <a:pt x="63" y="51"/>
                            <a:pt x="78" y="51"/>
                          </a:cubicBezTo>
                          <a:cubicBezTo>
                            <a:pt x="93" y="51"/>
                            <a:pt x="105" y="63"/>
                            <a:pt x="105" y="78"/>
                          </a:cubicBezTo>
                          <a:cubicBezTo>
                            <a:pt x="105" y="78"/>
                            <a:pt x="105" y="78"/>
                            <a:pt x="105" y="78"/>
                          </a:cubicBezTo>
                          <a:cubicBezTo>
                            <a:pt x="105" y="64"/>
                            <a:pt x="116" y="52"/>
                            <a:pt x="130" y="52"/>
                          </a:cubicBezTo>
                          <a:cubicBezTo>
                            <a:pt x="144" y="52"/>
                            <a:pt x="156" y="64"/>
                            <a:pt x="156" y="78"/>
                          </a:cubicBezTo>
                          <a:cubicBezTo>
                            <a:pt x="156" y="35"/>
                            <a:pt x="121" y="0"/>
                            <a:pt x="78"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53" name="Freeform 532">
                      <a:extLst>
                        <a:ext uri="{FF2B5EF4-FFF2-40B4-BE49-F238E27FC236}">
                          <a16:creationId xmlns:a16="http://schemas.microsoft.com/office/drawing/2014/main" id="{D2D5A1D6-A7B2-449A-8F04-968612FF94D4}"/>
                        </a:ext>
                        <a:ext uri="{C183D7F6-B498-43B3-948B-1728B52AA6E4}">
                          <adec:decorative xmlns:adec="http://schemas.microsoft.com/office/drawing/2017/decorative" val="1"/>
                        </a:ext>
                      </a:extLst>
                    </p:cNvPr>
                    <p:cNvSpPr>
                      <a:spLocks noChangeAspect="1"/>
                    </p:cNvSpPr>
                    <p:nvPr/>
                  </p:nvSpPr>
                  <p:spPr bwMode="auto">
                    <a:xfrm>
                      <a:off x="1844095" y="-210151"/>
                      <a:ext cx="245992" cy="245992"/>
                    </a:xfrm>
                    <a:custGeom>
                      <a:avLst/>
                      <a:gdLst>
                        <a:gd name="T0" fmla="*/ 104 w 104"/>
                        <a:gd name="T1" fmla="*/ 0 h 104"/>
                        <a:gd name="T2" fmla="*/ 78 w 104"/>
                        <a:gd name="T3" fmla="*/ 25 h 104"/>
                        <a:gd name="T4" fmla="*/ 53 w 104"/>
                        <a:gd name="T5" fmla="*/ 0 h 104"/>
                        <a:gd name="T6" fmla="*/ 53 w 104"/>
                        <a:gd name="T7" fmla="*/ 0 h 104"/>
                        <a:gd name="T8" fmla="*/ 37 w 104"/>
                        <a:gd name="T9" fmla="*/ 24 h 104"/>
                        <a:gd name="T10" fmla="*/ 0 w 104"/>
                        <a:gd name="T11" fmla="*/ 78 h 104"/>
                        <a:gd name="T12" fmla="*/ 26 w 104"/>
                        <a:gd name="T13" fmla="*/ 104 h 104"/>
                        <a:gd name="T14" fmla="*/ 51 w 104"/>
                        <a:gd name="T15" fmla="*/ 78 h 104"/>
                        <a:gd name="T16" fmla="*/ 59 w 104"/>
                        <a:gd name="T17" fmla="*/ 70 h 104"/>
                        <a:gd name="T18" fmla="*/ 104 w 104"/>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104" y="0"/>
                          </a:moveTo>
                          <a:cubicBezTo>
                            <a:pt x="104" y="14"/>
                            <a:pt x="92" y="25"/>
                            <a:pt x="78" y="25"/>
                          </a:cubicBezTo>
                          <a:cubicBezTo>
                            <a:pt x="64" y="25"/>
                            <a:pt x="53" y="14"/>
                            <a:pt x="53" y="0"/>
                          </a:cubicBezTo>
                          <a:cubicBezTo>
                            <a:pt x="53" y="0"/>
                            <a:pt x="53" y="0"/>
                            <a:pt x="53" y="0"/>
                          </a:cubicBezTo>
                          <a:cubicBezTo>
                            <a:pt x="53" y="10"/>
                            <a:pt x="47" y="20"/>
                            <a:pt x="37" y="24"/>
                          </a:cubicBezTo>
                          <a:cubicBezTo>
                            <a:pt x="15" y="35"/>
                            <a:pt x="0" y="56"/>
                            <a:pt x="0" y="78"/>
                          </a:cubicBezTo>
                          <a:cubicBezTo>
                            <a:pt x="0" y="92"/>
                            <a:pt x="12" y="104"/>
                            <a:pt x="26" y="104"/>
                          </a:cubicBezTo>
                          <a:cubicBezTo>
                            <a:pt x="40" y="104"/>
                            <a:pt x="51" y="93"/>
                            <a:pt x="51" y="78"/>
                          </a:cubicBezTo>
                          <a:cubicBezTo>
                            <a:pt x="52" y="77"/>
                            <a:pt x="54" y="73"/>
                            <a:pt x="59" y="70"/>
                          </a:cubicBezTo>
                          <a:cubicBezTo>
                            <a:pt x="86" y="57"/>
                            <a:pt x="104" y="30"/>
                            <a:pt x="104"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54" name="Freeform 533">
                      <a:extLst>
                        <a:ext uri="{FF2B5EF4-FFF2-40B4-BE49-F238E27FC236}">
                          <a16:creationId xmlns:a16="http://schemas.microsoft.com/office/drawing/2014/main" id="{5CF7C634-A35F-4A12-8BF7-DCFE8745748A}"/>
                        </a:ext>
                        <a:ext uri="{C183D7F6-B498-43B3-948B-1728B52AA6E4}">
                          <adec:decorative xmlns:adec="http://schemas.microsoft.com/office/drawing/2017/decorative" val="1"/>
                        </a:ext>
                      </a:extLst>
                    </p:cNvPr>
                    <p:cNvSpPr>
                      <a:spLocks noChangeAspect="1"/>
                    </p:cNvSpPr>
                    <p:nvPr/>
                  </p:nvSpPr>
                  <p:spPr bwMode="auto">
                    <a:xfrm>
                      <a:off x="1969091" y="-271150"/>
                      <a:ext cx="120996" cy="120996"/>
                    </a:xfrm>
                    <a:custGeom>
                      <a:avLst/>
                      <a:gdLst>
                        <a:gd name="T0" fmla="*/ 25 w 51"/>
                        <a:gd name="T1" fmla="*/ 0 h 51"/>
                        <a:gd name="T2" fmla="*/ 0 w 51"/>
                        <a:gd name="T3" fmla="*/ 26 h 51"/>
                        <a:gd name="T4" fmla="*/ 0 w 51"/>
                        <a:gd name="T5" fmla="*/ 26 h 51"/>
                        <a:gd name="T6" fmla="*/ 0 w 51"/>
                        <a:gd name="T7" fmla="*/ 26 h 51"/>
                        <a:gd name="T8" fmla="*/ 25 w 51"/>
                        <a:gd name="T9" fmla="*/ 51 h 51"/>
                        <a:gd name="T10" fmla="*/ 51 w 51"/>
                        <a:gd name="T11" fmla="*/ 26 h 51"/>
                        <a:gd name="T12" fmla="*/ 51 w 51"/>
                        <a:gd name="T13" fmla="*/ 26 h 51"/>
                        <a:gd name="T14" fmla="*/ 51 w 51"/>
                        <a:gd name="T15" fmla="*/ 26 h 51"/>
                        <a:gd name="T16" fmla="*/ 25 w 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1">
                          <a:moveTo>
                            <a:pt x="25" y="0"/>
                          </a:moveTo>
                          <a:cubicBezTo>
                            <a:pt x="11" y="0"/>
                            <a:pt x="0" y="12"/>
                            <a:pt x="0" y="26"/>
                          </a:cubicBezTo>
                          <a:cubicBezTo>
                            <a:pt x="0" y="26"/>
                            <a:pt x="0" y="26"/>
                            <a:pt x="0" y="26"/>
                          </a:cubicBezTo>
                          <a:cubicBezTo>
                            <a:pt x="0" y="26"/>
                            <a:pt x="0" y="26"/>
                            <a:pt x="0" y="26"/>
                          </a:cubicBezTo>
                          <a:cubicBezTo>
                            <a:pt x="0" y="40"/>
                            <a:pt x="11" y="51"/>
                            <a:pt x="25" y="51"/>
                          </a:cubicBezTo>
                          <a:cubicBezTo>
                            <a:pt x="39" y="51"/>
                            <a:pt x="51" y="40"/>
                            <a:pt x="51" y="26"/>
                          </a:cubicBezTo>
                          <a:cubicBezTo>
                            <a:pt x="51" y="26"/>
                            <a:pt x="51" y="26"/>
                            <a:pt x="51" y="26"/>
                          </a:cubicBezTo>
                          <a:cubicBezTo>
                            <a:pt x="51" y="26"/>
                            <a:pt x="51" y="26"/>
                            <a:pt x="51" y="26"/>
                          </a:cubicBezTo>
                          <a:cubicBezTo>
                            <a:pt x="51" y="12"/>
                            <a:pt x="39" y="0"/>
                            <a:pt x="25"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sp>
                <p:nvSpPr>
                  <p:cNvPr id="51" name="Oval 531">
                    <a:extLst>
                      <a:ext uri="{FF2B5EF4-FFF2-40B4-BE49-F238E27FC236}">
                        <a16:creationId xmlns:a16="http://schemas.microsoft.com/office/drawing/2014/main" id="{F2A33C86-ED22-48FB-BDD3-7A00673CD606}"/>
                      </a:ext>
                      <a:ext uri="{C183D7F6-B498-43B3-948B-1728B52AA6E4}">
                        <adec:decorative xmlns:adec="http://schemas.microsoft.com/office/drawing/2017/decorative" val="1"/>
                      </a:ext>
                    </a:extLst>
                  </p:cNvPr>
                  <p:cNvSpPr>
                    <a:spLocks noChangeAspect="1" noChangeArrowheads="1"/>
                  </p:cNvSpPr>
                  <p:nvPr/>
                </p:nvSpPr>
                <p:spPr bwMode="auto">
                  <a:xfrm>
                    <a:off x="5254367" y="-251382"/>
                    <a:ext cx="65304" cy="65304"/>
                  </a:xfrm>
                  <a:prstGeom prst="ellipse">
                    <a:avLst/>
                  </a:pr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grpSp>
        </p:grpSp>
      </p:grpSp>
      <p:sp>
        <p:nvSpPr>
          <p:cNvPr id="33" name="TextBox 32">
            <a:extLst>
              <a:ext uri="{FF2B5EF4-FFF2-40B4-BE49-F238E27FC236}">
                <a16:creationId xmlns:a16="http://schemas.microsoft.com/office/drawing/2014/main" id="{8AA6B2FF-6248-4413-A5FE-354C8F66216D}"/>
              </a:ext>
            </a:extLst>
          </p:cNvPr>
          <p:cNvSpPr txBox="1"/>
          <p:nvPr/>
        </p:nvSpPr>
        <p:spPr>
          <a:xfrm>
            <a:off x="1859833" y="663974"/>
            <a:ext cx="7339941" cy="461665"/>
          </a:xfrm>
          <a:prstGeom prst="rect">
            <a:avLst/>
          </a:prstGeom>
          <a:noFill/>
        </p:spPr>
        <p:txBody>
          <a:bodyPr wrap="square">
            <a:spAutoFit/>
          </a:bodyPr>
          <a:lstStyle/>
          <a:p>
            <a:r>
              <a:rPr lang="en-US" sz="2400" b="1" dirty="0">
                <a:solidFill>
                  <a:srgbClr val="C00000"/>
                </a:solidFill>
                <a:latin typeface="Rockwell" panose="02060603020205020403" pitchFamily="18" charset="0"/>
                <a:cs typeface="Times New Roman" panose="02020603050405020304" pitchFamily="18" charset="0"/>
              </a:rPr>
              <a:t>Conceptual</a:t>
            </a:r>
            <a:endParaRPr lang="en-US" sz="2400" dirty="0"/>
          </a:p>
        </p:txBody>
      </p:sp>
      <p:sp>
        <p:nvSpPr>
          <p:cNvPr id="35" name="TextBox 34">
            <a:extLst>
              <a:ext uri="{FF2B5EF4-FFF2-40B4-BE49-F238E27FC236}">
                <a16:creationId xmlns:a16="http://schemas.microsoft.com/office/drawing/2014/main" id="{2AE98627-F0B1-4F0B-82A7-B2A8DF10A707}"/>
              </a:ext>
            </a:extLst>
          </p:cNvPr>
          <p:cNvSpPr txBox="1"/>
          <p:nvPr/>
        </p:nvSpPr>
        <p:spPr>
          <a:xfrm>
            <a:off x="8425478" y="618443"/>
            <a:ext cx="7339941" cy="461665"/>
          </a:xfrm>
          <a:prstGeom prst="rect">
            <a:avLst/>
          </a:prstGeom>
          <a:noFill/>
        </p:spPr>
        <p:txBody>
          <a:bodyPr wrap="square">
            <a:spAutoFit/>
          </a:bodyPr>
          <a:lstStyle/>
          <a:p>
            <a:r>
              <a:rPr lang="en-US" sz="2400" b="1" dirty="0">
                <a:solidFill>
                  <a:srgbClr val="C00000"/>
                </a:solidFill>
                <a:latin typeface="Rockwell" panose="02060603020205020403" pitchFamily="18" charset="0"/>
                <a:cs typeface="Times New Roman" panose="02020603050405020304" pitchFamily="18" charset="0"/>
              </a:rPr>
              <a:t>Physical</a:t>
            </a:r>
            <a:endParaRPr lang="en-US" sz="2400" dirty="0"/>
          </a:p>
        </p:txBody>
      </p:sp>
    </p:spTree>
    <p:extLst>
      <p:ext uri="{BB962C8B-B14F-4D97-AF65-F5344CB8AC3E}">
        <p14:creationId xmlns:p14="http://schemas.microsoft.com/office/powerpoint/2010/main" val="970208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7E231BB-DC3A-4CA1-9934-F92D7E265CDB}"/>
              </a:ext>
            </a:extLst>
          </p:cNvPr>
          <p:cNvSpPr>
            <a:spLocks noGrp="1"/>
          </p:cNvSpPr>
          <p:nvPr>
            <p:ph type="sldNum" sz="quarter" idx="12"/>
          </p:nvPr>
        </p:nvSpPr>
        <p:spPr/>
        <p:txBody>
          <a:bodyPr/>
          <a:lstStyle/>
          <a:p>
            <a:fld id="{3CE5352E-9B9F-4EDC-8769-7FA3D3F814C7}" type="slidenum">
              <a:rPr lang="en-US" smtClean="0"/>
              <a:pPr/>
              <a:t>12</a:t>
            </a:fld>
            <a:endParaRPr lang="en-US" dirty="0"/>
          </a:p>
        </p:txBody>
      </p:sp>
      <p:sp>
        <p:nvSpPr>
          <p:cNvPr id="7" name="Footer Placeholder 6">
            <a:extLst>
              <a:ext uri="{FF2B5EF4-FFF2-40B4-BE49-F238E27FC236}">
                <a16:creationId xmlns:a16="http://schemas.microsoft.com/office/drawing/2014/main" id="{1378EF8B-1C40-45C8-8A43-11073D821DF1}"/>
              </a:ext>
            </a:extLst>
          </p:cNvPr>
          <p:cNvSpPr>
            <a:spLocks noGrp="1"/>
          </p:cNvSpPr>
          <p:nvPr>
            <p:ph type="ftr" sz="quarter" idx="11"/>
          </p:nvPr>
        </p:nvSpPr>
        <p:spPr/>
        <p:txBody>
          <a:bodyPr/>
          <a:lstStyle/>
          <a:p>
            <a:r>
              <a:rPr lang="en-US"/>
              <a:t>Virtual Fitting Room</a:t>
            </a:r>
            <a:endParaRPr lang="en-US" dirty="0"/>
          </a:p>
        </p:txBody>
      </p:sp>
      <p:sp>
        <p:nvSpPr>
          <p:cNvPr id="4" name="Title 1">
            <a:extLst>
              <a:ext uri="{FF2B5EF4-FFF2-40B4-BE49-F238E27FC236}">
                <a16:creationId xmlns:a16="http://schemas.microsoft.com/office/drawing/2014/main" id="{26825CAE-3FBC-4F81-90E2-506E59C1B2CA}"/>
              </a:ext>
            </a:extLst>
          </p:cNvPr>
          <p:cNvSpPr>
            <a:spLocks noGrp="1"/>
          </p:cNvSpPr>
          <p:nvPr>
            <p:ph type="title"/>
          </p:nvPr>
        </p:nvSpPr>
        <p:spPr>
          <a:xfrm>
            <a:off x="342030" y="1359662"/>
            <a:ext cx="3143448" cy="566931"/>
          </a:xfrm>
        </p:spPr>
        <p:txBody>
          <a:bodyPr>
            <a:noAutofit/>
          </a:bodyPr>
          <a:lstStyle/>
          <a:p>
            <a:r>
              <a:rPr lang="en-US" dirty="0"/>
              <a:t>Use case diagram</a:t>
            </a:r>
          </a:p>
        </p:txBody>
      </p:sp>
      <p:grpSp>
        <p:nvGrpSpPr>
          <p:cNvPr id="6" name="Group 5">
            <a:extLst>
              <a:ext uri="{FF2B5EF4-FFF2-40B4-BE49-F238E27FC236}">
                <a16:creationId xmlns:a16="http://schemas.microsoft.com/office/drawing/2014/main" id="{4CCCC528-3253-4A56-8112-04BA9E007081}"/>
              </a:ext>
            </a:extLst>
          </p:cNvPr>
          <p:cNvGrpSpPr/>
          <p:nvPr/>
        </p:nvGrpSpPr>
        <p:grpSpPr>
          <a:xfrm>
            <a:off x="9765177" y="284588"/>
            <a:ext cx="1921111" cy="827013"/>
            <a:chOff x="698376" y="5057420"/>
            <a:chExt cx="1921111" cy="827013"/>
          </a:xfrm>
        </p:grpSpPr>
        <p:sp>
          <p:nvSpPr>
            <p:cNvPr id="9" name="Rounded Rectangle 7">
              <a:extLst>
                <a:ext uri="{FF2B5EF4-FFF2-40B4-BE49-F238E27FC236}">
                  <a16:creationId xmlns:a16="http://schemas.microsoft.com/office/drawing/2014/main" id="{63147474-9003-4B3D-B514-1013F908C037}"/>
                </a:ext>
                <a:ext uri="{C183D7F6-B498-43B3-948B-1728B52AA6E4}">
                  <adec:decorative xmlns:adec="http://schemas.microsoft.com/office/drawing/2017/decorative" val="1"/>
                </a:ext>
              </a:extLst>
            </p:cNvPr>
            <p:cNvSpPr/>
            <p:nvPr/>
          </p:nvSpPr>
          <p:spPr>
            <a:xfrm>
              <a:off x="1365678" y="5057420"/>
              <a:ext cx="1134791" cy="532268"/>
            </a:xfrm>
            <a:prstGeom prst="roundRect">
              <a:avLst/>
            </a:prstGeom>
            <a:solidFill>
              <a:schemeClr val="bg1">
                <a:alpha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9EC32C93-A5DD-4767-9575-F3E68BDF0080}"/>
                </a:ext>
              </a:extLst>
            </p:cNvPr>
            <p:cNvGrpSpPr/>
            <p:nvPr/>
          </p:nvGrpSpPr>
          <p:grpSpPr>
            <a:xfrm>
              <a:off x="698376" y="5108030"/>
              <a:ext cx="1921111" cy="776403"/>
              <a:chOff x="3597187" y="-448810"/>
              <a:chExt cx="2484050" cy="1145164"/>
            </a:xfrm>
          </p:grpSpPr>
          <p:sp>
            <p:nvSpPr>
              <p:cNvPr id="11" name="Block Arc 10">
                <a:extLst>
                  <a:ext uri="{FF2B5EF4-FFF2-40B4-BE49-F238E27FC236}">
                    <a16:creationId xmlns:a16="http://schemas.microsoft.com/office/drawing/2014/main" id="{82610BA6-2F3D-4C96-87D7-91708A58CB40}"/>
                  </a:ext>
                  <a:ext uri="{C183D7F6-B498-43B3-948B-1728B52AA6E4}">
                    <adec:decorative xmlns:adec="http://schemas.microsoft.com/office/drawing/2017/decorative" val="1"/>
                  </a:ext>
                </a:extLst>
              </p:cNvPr>
              <p:cNvSpPr/>
              <p:nvPr/>
            </p:nvSpPr>
            <p:spPr>
              <a:xfrm>
                <a:off x="4309495" y="-224124"/>
                <a:ext cx="1771742" cy="920478"/>
              </a:xfrm>
              <a:prstGeom prst="blockArc">
                <a:avLst>
                  <a:gd name="adj1" fmla="val 12693424"/>
                  <a:gd name="adj2" fmla="val 19655028"/>
                  <a:gd name="adj3" fmla="val 290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2" name="Group 11">
                <a:extLst>
                  <a:ext uri="{FF2B5EF4-FFF2-40B4-BE49-F238E27FC236}">
                    <a16:creationId xmlns:a16="http://schemas.microsoft.com/office/drawing/2014/main" id="{D5ED1E43-CE5B-479D-B3A6-52F7B79DC19F}"/>
                  </a:ext>
                </a:extLst>
              </p:cNvPr>
              <p:cNvGrpSpPr/>
              <p:nvPr/>
            </p:nvGrpSpPr>
            <p:grpSpPr>
              <a:xfrm>
                <a:off x="3597187" y="-448810"/>
                <a:ext cx="2089724" cy="765881"/>
                <a:chOff x="3597187" y="-448810"/>
                <a:chExt cx="2089724" cy="765881"/>
              </a:xfrm>
            </p:grpSpPr>
            <p:sp>
              <p:nvSpPr>
                <p:cNvPr id="13" name="TextBox 12">
                  <a:extLst>
                    <a:ext uri="{FF2B5EF4-FFF2-40B4-BE49-F238E27FC236}">
                      <a16:creationId xmlns:a16="http://schemas.microsoft.com/office/drawing/2014/main" id="{733FBBD6-7795-4916-B738-402CBD5A6BD4}"/>
                    </a:ext>
                  </a:extLst>
                </p:cNvPr>
                <p:cNvSpPr txBox="1"/>
                <p:nvPr/>
              </p:nvSpPr>
              <p:spPr>
                <a:xfrm>
                  <a:off x="3597187" y="-114190"/>
                  <a:ext cx="2089724" cy="431261"/>
                </a:xfrm>
                <a:prstGeom prst="rect">
                  <a:avLst/>
                </a:prstGeom>
                <a:noFill/>
              </p:spPr>
              <p:txBody>
                <a:bodyPr wrap="none" rtlCol="0">
                  <a:spAutoFit/>
                </a:bodyPr>
                <a:lstStyle/>
                <a:p>
                  <a:pPr algn="ctr"/>
                  <a:r>
                    <a:rPr lang="en-US" sz="1300" b="1" spc="300" dirty="0">
                      <a:latin typeface="Arial Black" panose="020B0A04020102020204" pitchFamily="34" charset="0"/>
                      <a:ea typeface="Verdana" panose="020B0604030504040204" pitchFamily="34" charset="0"/>
                      <a:cs typeface="Verdana" panose="020B0604030504040204" pitchFamily="34" charset="0"/>
                    </a:rPr>
                    <a:t>          VFR</a:t>
                  </a:r>
                </a:p>
              </p:txBody>
            </p:sp>
            <p:grpSp>
              <p:nvGrpSpPr>
                <p:cNvPr id="14" name="Group 13">
                  <a:extLst>
                    <a:ext uri="{FF2B5EF4-FFF2-40B4-BE49-F238E27FC236}">
                      <a16:creationId xmlns:a16="http://schemas.microsoft.com/office/drawing/2014/main" id="{2DF3861D-0408-4E86-88B7-E029252CF765}"/>
                    </a:ext>
                  </a:extLst>
                </p:cNvPr>
                <p:cNvGrpSpPr/>
                <p:nvPr/>
              </p:nvGrpSpPr>
              <p:grpSpPr>
                <a:xfrm>
                  <a:off x="5120201" y="-448810"/>
                  <a:ext cx="150327" cy="239667"/>
                  <a:chOff x="5212147" y="-425745"/>
                  <a:chExt cx="150327" cy="239667"/>
                </a:xfrm>
              </p:grpSpPr>
              <p:grpSp>
                <p:nvGrpSpPr>
                  <p:cNvPr id="15" name="Group 14">
                    <a:extLst>
                      <a:ext uri="{FF2B5EF4-FFF2-40B4-BE49-F238E27FC236}">
                        <a16:creationId xmlns:a16="http://schemas.microsoft.com/office/drawing/2014/main" id="{37E57A4B-E80C-4D43-A6F3-C726A023EEF3}"/>
                      </a:ext>
                    </a:extLst>
                  </p:cNvPr>
                  <p:cNvGrpSpPr/>
                  <p:nvPr/>
                </p:nvGrpSpPr>
                <p:grpSpPr>
                  <a:xfrm>
                    <a:off x="5212147" y="-425745"/>
                    <a:ext cx="150327" cy="175178"/>
                    <a:chOff x="1721099" y="-394146"/>
                    <a:chExt cx="368989" cy="429987"/>
                  </a:xfrm>
                </p:grpSpPr>
                <p:sp>
                  <p:nvSpPr>
                    <p:cNvPr id="17" name="Freeform 530">
                      <a:extLst>
                        <a:ext uri="{FF2B5EF4-FFF2-40B4-BE49-F238E27FC236}">
                          <a16:creationId xmlns:a16="http://schemas.microsoft.com/office/drawing/2014/main" id="{55742A00-E2A9-44DA-913B-E58A526D36FF}"/>
                        </a:ext>
                        <a:ext uri="{C183D7F6-B498-43B3-948B-1728B52AA6E4}">
                          <adec:decorative xmlns:adec="http://schemas.microsoft.com/office/drawing/2017/decorative" val="1"/>
                        </a:ext>
                      </a:extLst>
                    </p:cNvPr>
                    <p:cNvSpPr>
                      <a:spLocks noChangeAspect="1"/>
                    </p:cNvSpPr>
                    <p:nvPr/>
                  </p:nvSpPr>
                  <p:spPr bwMode="auto">
                    <a:xfrm>
                      <a:off x="1721099" y="-394146"/>
                      <a:ext cx="368989" cy="243993"/>
                    </a:xfrm>
                    <a:custGeom>
                      <a:avLst/>
                      <a:gdLst>
                        <a:gd name="T0" fmla="*/ 78 w 156"/>
                        <a:gd name="T1" fmla="*/ 0 h 103"/>
                        <a:gd name="T2" fmla="*/ 0 w 156"/>
                        <a:gd name="T3" fmla="*/ 78 h 103"/>
                        <a:gd name="T4" fmla="*/ 25 w 156"/>
                        <a:gd name="T5" fmla="*/ 103 h 103"/>
                        <a:gd name="T6" fmla="*/ 51 w 156"/>
                        <a:gd name="T7" fmla="*/ 78 h 103"/>
                        <a:gd name="T8" fmla="*/ 78 w 156"/>
                        <a:gd name="T9" fmla="*/ 51 h 103"/>
                        <a:gd name="T10" fmla="*/ 105 w 156"/>
                        <a:gd name="T11" fmla="*/ 78 h 103"/>
                        <a:gd name="T12" fmla="*/ 105 w 156"/>
                        <a:gd name="T13" fmla="*/ 78 h 103"/>
                        <a:gd name="T14" fmla="*/ 130 w 156"/>
                        <a:gd name="T15" fmla="*/ 52 h 103"/>
                        <a:gd name="T16" fmla="*/ 156 w 156"/>
                        <a:gd name="T17" fmla="*/ 78 h 103"/>
                        <a:gd name="T18" fmla="*/ 78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78" y="0"/>
                          </a:moveTo>
                          <a:cubicBezTo>
                            <a:pt x="35" y="0"/>
                            <a:pt x="0" y="35"/>
                            <a:pt x="0" y="78"/>
                          </a:cubicBezTo>
                          <a:cubicBezTo>
                            <a:pt x="0" y="92"/>
                            <a:pt x="11" y="103"/>
                            <a:pt x="25" y="103"/>
                          </a:cubicBezTo>
                          <a:cubicBezTo>
                            <a:pt x="39" y="103"/>
                            <a:pt x="51" y="92"/>
                            <a:pt x="51" y="78"/>
                          </a:cubicBezTo>
                          <a:cubicBezTo>
                            <a:pt x="51" y="63"/>
                            <a:pt x="63" y="51"/>
                            <a:pt x="78" y="51"/>
                          </a:cubicBezTo>
                          <a:cubicBezTo>
                            <a:pt x="93" y="51"/>
                            <a:pt x="105" y="63"/>
                            <a:pt x="105" y="78"/>
                          </a:cubicBezTo>
                          <a:cubicBezTo>
                            <a:pt x="105" y="78"/>
                            <a:pt x="105" y="78"/>
                            <a:pt x="105" y="78"/>
                          </a:cubicBezTo>
                          <a:cubicBezTo>
                            <a:pt x="105" y="64"/>
                            <a:pt x="116" y="52"/>
                            <a:pt x="130" y="52"/>
                          </a:cubicBezTo>
                          <a:cubicBezTo>
                            <a:pt x="144" y="52"/>
                            <a:pt x="156" y="64"/>
                            <a:pt x="156" y="78"/>
                          </a:cubicBezTo>
                          <a:cubicBezTo>
                            <a:pt x="156" y="35"/>
                            <a:pt x="121" y="0"/>
                            <a:pt x="78"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8" name="Freeform 532">
                      <a:extLst>
                        <a:ext uri="{FF2B5EF4-FFF2-40B4-BE49-F238E27FC236}">
                          <a16:creationId xmlns:a16="http://schemas.microsoft.com/office/drawing/2014/main" id="{63324B7C-484B-4620-8BCD-4FC9B3ED9704}"/>
                        </a:ext>
                        <a:ext uri="{C183D7F6-B498-43B3-948B-1728B52AA6E4}">
                          <adec:decorative xmlns:adec="http://schemas.microsoft.com/office/drawing/2017/decorative" val="1"/>
                        </a:ext>
                      </a:extLst>
                    </p:cNvPr>
                    <p:cNvSpPr>
                      <a:spLocks noChangeAspect="1"/>
                    </p:cNvSpPr>
                    <p:nvPr/>
                  </p:nvSpPr>
                  <p:spPr bwMode="auto">
                    <a:xfrm>
                      <a:off x="1844095" y="-210151"/>
                      <a:ext cx="245992" cy="245992"/>
                    </a:xfrm>
                    <a:custGeom>
                      <a:avLst/>
                      <a:gdLst>
                        <a:gd name="T0" fmla="*/ 104 w 104"/>
                        <a:gd name="T1" fmla="*/ 0 h 104"/>
                        <a:gd name="T2" fmla="*/ 78 w 104"/>
                        <a:gd name="T3" fmla="*/ 25 h 104"/>
                        <a:gd name="T4" fmla="*/ 53 w 104"/>
                        <a:gd name="T5" fmla="*/ 0 h 104"/>
                        <a:gd name="T6" fmla="*/ 53 w 104"/>
                        <a:gd name="T7" fmla="*/ 0 h 104"/>
                        <a:gd name="T8" fmla="*/ 37 w 104"/>
                        <a:gd name="T9" fmla="*/ 24 h 104"/>
                        <a:gd name="T10" fmla="*/ 0 w 104"/>
                        <a:gd name="T11" fmla="*/ 78 h 104"/>
                        <a:gd name="T12" fmla="*/ 26 w 104"/>
                        <a:gd name="T13" fmla="*/ 104 h 104"/>
                        <a:gd name="T14" fmla="*/ 51 w 104"/>
                        <a:gd name="T15" fmla="*/ 78 h 104"/>
                        <a:gd name="T16" fmla="*/ 59 w 104"/>
                        <a:gd name="T17" fmla="*/ 70 h 104"/>
                        <a:gd name="T18" fmla="*/ 104 w 104"/>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104" y="0"/>
                          </a:moveTo>
                          <a:cubicBezTo>
                            <a:pt x="104" y="14"/>
                            <a:pt x="92" y="25"/>
                            <a:pt x="78" y="25"/>
                          </a:cubicBezTo>
                          <a:cubicBezTo>
                            <a:pt x="64" y="25"/>
                            <a:pt x="53" y="14"/>
                            <a:pt x="53" y="0"/>
                          </a:cubicBezTo>
                          <a:cubicBezTo>
                            <a:pt x="53" y="0"/>
                            <a:pt x="53" y="0"/>
                            <a:pt x="53" y="0"/>
                          </a:cubicBezTo>
                          <a:cubicBezTo>
                            <a:pt x="53" y="10"/>
                            <a:pt x="47" y="20"/>
                            <a:pt x="37" y="24"/>
                          </a:cubicBezTo>
                          <a:cubicBezTo>
                            <a:pt x="15" y="35"/>
                            <a:pt x="0" y="56"/>
                            <a:pt x="0" y="78"/>
                          </a:cubicBezTo>
                          <a:cubicBezTo>
                            <a:pt x="0" y="92"/>
                            <a:pt x="12" y="104"/>
                            <a:pt x="26" y="104"/>
                          </a:cubicBezTo>
                          <a:cubicBezTo>
                            <a:pt x="40" y="104"/>
                            <a:pt x="51" y="93"/>
                            <a:pt x="51" y="78"/>
                          </a:cubicBezTo>
                          <a:cubicBezTo>
                            <a:pt x="52" y="77"/>
                            <a:pt x="54" y="73"/>
                            <a:pt x="59" y="70"/>
                          </a:cubicBezTo>
                          <a:cubicBezTo>
                            <a:pt x="86" y="57"/>
                            <a:pt x="104" y="30"/>
                            <a:pt x="104"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9" name="Freeform 533">
                      <a:extLst>
                        <a:ext uri="{FF2B5EF4-FFF2-40B4-BE49-F238E27FC236}">
                          <a16:creationId xmlns:a16="http://schemas.microsoft.com/office/drawing/2014/main" id="{DB44826E-7044-44DF-9EBD-F87130A0AAE9}"/>
                        </a:ext>
                        <a:ext uri="{C183D7F6-B498-43B3-948B-1728B52AA6E4}">
                          <adec:decorative xmlns:adec="http://schemas.microsoft.com/office/drawing/2017/decorative" val="1"/>
                        </a:ext>
                      </a:extLst>
                    </p:cNvPr>
                    <p:cNvSpPr>
                      <a:spLocks noChangeAspect="1"/>
                    </p:cNvSpPr>
                    <p:nvPr/>
                  </p:nvSpPr>
                  <p:spPr bwMode="auto">
                    <a:xfrm>
                      <a:off x="1969091" y="-271150"/>
                      <a:ext cx="120996" cy="120996"/>
                    </a:xfrm>
                    <a:custGeom>
                      <a:avLst/>
                      <a:gdLst>
                        <a:gd name="T0" fmla="*/ 25 w 51"/>
                        <a:gd name="T1" fmla="*/ 0 h 51"/>
                        <a:gd name="T2" fmla="*/ 0 w 51"/>
                        <a:gd name="T3" fmla="*/ 26 h 51"/>
                        <a:gd name="T4" fmla="*/ 0 w 51"/>
                        <a:gd name="T5" fmla="*/ 26 h 51"/>
                        <a:gd name="T6" fmla="*/ 0 w 51"/>
                        <a:gd name="T7" fmla="*/ 26 h 51"/>
                        <a:gd name="T8" fmla="*/ 25 w 51"/>
                        <a:gd name="T9" fmla="*/ 51 h 51"/>
                        <a:gd name="T10" fmla="*/ 51 w 51"/>
                        <a:gd name="T11" fmla="*/ 26 h 51"/>
                        <a:gd name="T12" fmla="*/ 51 w 51"/>
                        <a:gd name="T13" fmla="*/ 26 h 51"/>
                        <a:gd name="T14" fmla="*/ 51 w 51"/>
                        <a:gd name="T15" fmla="*/ 26 h 51"/>
                        <a:gd name="T16" fmla="*/ 25 w 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1">
                          <a:moveTo>
                            <a:pt x="25" y="0"/>
                          </a:moveTo>
                          <a:cubicBezTo>
                            <a:pt x="11" y="0"/>
                            <a:pt x="0" y="12"/>
                            <a:pt x="0" y="26"/>
                          </a:cubicBezTo>
                          <a:cubicBezTo>
                            <a:pt x="0" y="26"/>
                            <a:pt x="0" y="26"/>
                            <a:pt x="0" y="26"/>
                          </a:cubicBezTo>
                          <a:cubicBezTo>
                            <a:pt x="0" y="26"/>
                            <a:pt x="0" y="26"/>
                            <a:pt x="0" y="26"/>
                          </a:cubicBezTo>
                          <a:cubicBezTo>
                            <a:pt x="0" y="40"/>
                            <a:pt x="11" y="51"/>
                            <a:pt x="25" y="51"/>
                          </a:cubicBezTo>
                          <a:cubicBezTo>
                            <a:pt x="39" y="51"/>
                            <a:pt x="51" y="40"/>
                            <a:pt x="51" y="26"/>
                          </a:cubicBezTo>
                          <a:cubicBezTo>
                            <a:pt x="51" y="26"/>
                            <a:pt x="51" y="26"/>
                            <a:pt x="51" y="26"/>
                          </a:cubicBezTo>
                          <a:cubicBezTo>
                            <a:pt x="51" y="26"/>
                            <a:pt x="51" y="26"/>
                            <a:pt x="51" y="26"/>
                          </a:cubicBezTo>
                          <a:cubicBezTo>
                            <a:pt x="51" y="12"/>
                            <a:pt x="39" y="0"/>
                            <a:pt x="25"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sp>
                <p:nvSpPr>
                  <p:cNvPr id="16" name="Oval 531">
                    <a:extLst>
                      <a:ext uri="{FF2B5EF4-FFF2-40B4-BE49-F238E27FC236}">
                        <a16:creationId xmlns:a16="http://schemas.microsoft.com/office/drawing/2014/main" id="{6E199A60-F49B-45FA-8988-F6FA82AC30B0}"/>
                      </a:ext>
                      <a:ext uri="{C183D7F6-B498-43B3-948B-1728B52AA6E4}">
                        <adec:decorative xmlns:adec="http://schemas.microsoft.com/office/drawing/2017/decorative" val="1"/>
                      </a:ext>
                    </a:extLst>
                  </p:cNvPr>
                  <p:cNvSpPr>
                    <a:spLocks noChangeAspect="1" noChangeArrowheads="1"/>
                  </p:cNvSpPr>
                  <p:nvPr/>
                </p:nvSpPr>
                <p:spPr bwMode="auto">
                  <a:xfrm>
                    <a:off x="5254367" y="-251382"/>
                    <a:ext cx="65304" cy="65304"/>
                  </a:xfrm>
                  <a:prstGeom prst="ellipse">
                    <a:avLst/>
                  </a:pr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grpSp>
        </p:grpSp>
      </p:grpSp>
      <p:pic>
        <p:nvPicPr>
          <p:cNvPr id="20" name="Picture 19">
            <a:extLst>
              <a:ext uri="{FF2B5EF4-FFF2-40B4-BE49-F238E27FC236}">
                <a16:creationId xmlns:a16="http://schemas.microsoft.com/office/drawing/2014/main" id="{42D41B25-D26E-4900-AB01-5FCCF42E260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1314" y="394671"/>
            <a:ext cx="7834904" cy="6068042"/>
          </a:xfrm>
          <a:prstGeom prst="rect">
            <a:avLst/>
          </a:prstGeom>
          <a:noFill/>
          <a:ln>
            <a:noFill/>
          </a:ln>
        </p:spPr>
      </p:pic>
      <p:pic>
        <p:nvPicPr>
          <p:cNvPr id="21" name="Picture 2" descr="Use Case Case Study - Use case Tutorial - Techcanvass">
            <a:extLst>
              <a:ext uri="{FF2B5EF4-FFF2-40B4-BE49-F238E27FC236}">
                <a16:creationId xmlns:a16="http://schemas.microsoft.com/office/drawing/2014/main" id="{8B8760CD-334E-435F-B6C9-E64D48F3E6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441" t="24732" r="3831" b="4888"/>
          <a:stretch/>
        </p:blipFill>
        <p:spPr bwMode="auto">
          <a:xfrm>
            <a:off x="417519" y="2420376"/>
            <a:ext cx="2198996" cy="13878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988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7E231BB-DC3A-4CA1-9934-F92D7E265CDB}"/>
              </a:ext>
            </a:extLst>
          </p:cNvPr>
          <p:cNvSpPr>
            <a:spLocks noGrp="1"/>
          </p:cNvSpPr>
          <p:nvPr>
            <p:ph type="sldNum" sz="quarter" idx="12"/>
          </p:nvPr>
        </p:nvSpPr>
        <p:spPr/>
        <p:txBody>
          <a:bodyPr/>
          <a:lstStyle/>
          <a:p>
            <a:fld id="{3CE5352E-9B9F-4EDC-8769-7FA3D3F814C7}" type="slidenum">
              <a:rPr lang="en-US" smtClean="0"/>
              <a:pPr/>
              <a:t>13</a:t>
            </a:fld>
            <a:endParaRPr lang="en-US" dirty="0"/>
          </a:p>
        </p:txBody>
      </p:sp>
      <p:sp>
        <p:nvSpPr>
          <p:cNvPr id="7" name="Footer Placeholder 6">
            <a:extLst>
              <a:ext uri="{FF2B5EF4-FFF2-40B4-BE49-F238E27FC236}">
                <a16:creationId xmlns:a16="http://schemas.microsoft.com/office/drawing/2014/main" id="{1378EF8B-1C40-45C8-8A43-11073D821DF1}"/>
              </a:ext>
            </a:extLst>
          </p:cNvPr>
          <p:cNvSpPr>
            <a:spLocks noGrp="1"/>
          </p:cNvSpPr>
          <p:nvPr>
            <p:ph type="ftr" sz="quarter" idx="11"/>
          </p:nvPr>
        </p:nvSpPr>
        <p:spPr/>
        <p:txBody>
          <a:bodyPr/>
          <a:lstStyle/>
          <a:p>
            <a:r>
              <a:rPr lang="en-US"/>
              <a:t>Virtual Fitting Room</a:t>
            </a:r>
            <a:endParaRPr lang="en-US" dirty="0"/>
          </a:p>
        </p:txBody>
      </p:sp>
      <p:sp>
        <p:nvSpPr>
          <p:cNvPr id="4" name="Title 1">
            <a:extLst>
              <a:ext uri="{FF2B5EF4-FFF2-40B4-BE49-F238E27FC236}">
                <a16:creationId xmlns:a16="http://schemas.microsoft.com/office/drawing/2014/main" id="{C4B544A3-782F-444B-89B3-FDBFCD95D55E}"/>
              </a:ext>
            </a:extLst>
          </p:cNvPr>
          <p:cNvSpPr>
            <a:spLocks noGrp="1"/>
          </p:cNvSpPr>
          <p:nvPr>
            <p:ph type="title"/>
          </p:nvPr>
        </p:nvSpPr>
        <p:spPr>
          <a:xfrm>
            <a:off x="327742" y="1338303"/>
            <a:ext cx="3143448" cy="566931"/>
          </a:xfrm>
        </p:spPr>
        <p:txBody>
          <a:bodyPr>
            <a:noAutofit/>
          </a:bodyPr>
          <a:lstStyle/>
          <a:p>
            <a:r>
              <a:rPr lang="en-US" dirty="0">
                <a:solidFill>
                  <a:srgbClr val="59C5EC"/>
                </a:solidFill>
              </a:rPr>
              <a:t>Logical View:</a:t>
            </a:r>
            <a:br>
              <a:rPr lang="en-US" dirty="0"/>
            </a:br>
            <a:r>
              <a:rPr lang="en-US" dirty="0"/>
              <a:t>State diagram</a:t>
            </a:r>
          </a:p>
        </p:txBody>
      </p:sp>
      <p:grpSp>
        <p:nvGrpSpPr>
          <p:cNvPr id="5" name="Group 4">
            <a:extLst>
              <a:ext uri="{FF2B5EF4-FFF2-40B4-BE49-F238E27FC236}">
                <a16:creationId xmlns:a16="http://schemas.microsoft.com/office/drawing/2014/main" id="{3891AE7B-5611-4A4D-A839-66175C760929}"/>
              </a:ext>
            </a:extLst>
          </p:cNvPr>
          <p:cNvGrpSpPr/>
          <p:nvPr/>
        </p:nvGrpSpPr>
        <p:grpSpPr>
          <a:xfrm>
            <a:off x="9765177" y="284588"/>
            <a:ext cx="1921111" cy="827013"/>
            <a:chOff x="698376" y="5057420"/>
            <a:chExt cx="1921111" cy="827013"/>
          </a:xfrm>
        </p:grpSpPr>
        <p:sp>
          <p:nvSpPr>
            <p:cNvPr id="6" name="Rounded Rectangle 7">
              <a:extLst>
                <a:ext uri="{FF2B5EF4-FFF2-40B4-BE49-F238E27FC236}">
                  <a16:creationId xmlns:a16="http://schemas.microsoft.com/office/drawing/2014/main" id="{3A581ED4-5FB3-496E-8307-965C4BED056F}"/>
                </a:ext>
                <a:ext uri="{C183D7F6-B498-43B3-948B-1728B52AA6E4}">
                  <adec:decorative xmlns:adec="http://schemas.microsoft.com/office/drawing/2017/decorative" val="1"/>
                </a:ext>
              </a:extLst>
            </p:cNvPr>
            <p:cNvSpPr/>
            <p:nvPr/>
          </p:nvSpPr>
          <p:spPr>
            <a:xfrm>
              <a:off x="1365678" y="5057420"/>
              <a:ext cx="1134791" cy="532268"/>
            </a:xfrm>
            <a:prstGeom prst="roundRect">
              <a:avLst/>
            </a:prstGeom>
            <a:solidFill>
              <a:schemeClr val="bg1">
                <a:alpha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EC48BF57-2697-4D47-8C1A-4BF7231AE878}"/>
                </a:ext>
              </a:extLst>
            </p:cNvPr>
            <p:cNvGrpSpPr/>
            <p:nvPr/>
          </p:nvGrpSpPr>
          <p:grpSpPr>
            <a:xfrm>
              <a:off x="698376" y="5108030"/>
              <a:ext cx="1921111" cy="776403"/>
              <a:chOff x="3597187" y="-448810"/>
              <a:chExt cx="2484050" cy="1145164"/>
            </a:xfrm>
          </p:grpSpPr>
          <p:sp>
            <p:nvSpPr>
              <p:cNvPr id="10" name="Block Arc 9">
                <a:extLst>
                  <a:ext uri="{FF2B5EF4-FFF2-40B4-BE49-F238E27FC236}">
                    <a16:creationId xmlns:a16="http://schemas.microsoft.com/office/drawing/2014/main" id="{A53D3E02-4AA5-492C-989C-F5201D3B2667}"/>
                  </a:ext>
                  <a:ext uri="{C183D7F6-B498-43B3-948B-1728B52AA6E4}">
                    <adec:decorative xmlns:adec="http://schemas.microsoft.com/office/drawing/2017/decorative" val="1"/>
                  </a:ext>
                </a:extLst>
              </p:cNvPr>
              <p:cNvSpPr/>
              <p:nvPr/>
            </p:nvSpPr>
            <p:spPr>
              <a:xfrm>
                <a:off x="4309495" y="-224124"/>
                <a:ext cx="1771742" cy="920478"/>
              </a:xfrm>
              <a:prstGeom prst="blockArc">
                <a:avLst>
                  <a:gd name="adj1" fmla="val 12693424"/>
                  <a:gd name="adj2" fmla="val 19655028"/>
                  <a:gd name="adj3" fmla="val 290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1" name="Group 10">
                <a:extLst>
                  <a:ext uri="{FF2B5EF4-FFF2-40B4-BE49-F238E27FC236}">
                    <a16:creationId xmlns:a16="http://schemas.microsoft.com/office/drawing/2014/main" id="{C3F301BC-C7CB-4317-B9E7-774CA09C3628}"/>
                  </a:ext>
                </a:extLst>
              </p:cNvPr>
              <p:cNvGrpSpPr/>
              <p:nvPr/>
            </p:nvGrpSpPr>
            <p:grpSpPr>
              <a:xfrm>
                <a:off x="3597187" y="-448810"/>
                <a:ext cx="2089724" cy="765881"/>
                <a:chOff x="3597187" y="-448810"/>
                <a:chExt cx="2089724" cy="765881"/>
              </a:xfrm>
            </p:grpSpPr>
            <p:sp>
              <p:nvSpPr>
                <p:cNvPr id="12" name="TextBox 11">
                  <a:extLst>
                    <a:ext uri="{FF2B5EF4-FFF2-40B4-BE49-F238E27FC236}">
                      <a16:creationId xmlns:a16="http://schemas.microsoft.com/office/drawing/2014/main" id="{9D3EAD9B-ABF5-4E6C-A23D-CC5F1D4A6E1B}"/>
                    </a:ext>
                  </a:extLst>
                </p:cNvPr>
                <p:cNvSpPr txBox="1"/>
                <p:nvPr/>
              </p:nvSpPr>
              <p:spPr>
                <a:xfrm>
                  <a:off x="3597187" y="-114190"/>
                  <a:ext cx="2089724" cy="431261"/>
                </a:xfrm>
                <a:prstGeom prst="rect">
                  <a:avLst/>
                </a:prstGeom>
                <a:noFill/>
              </p:spPr>
              <p:txBody>
                <a:bodyPr wrap="none" rtlCol="0">
                  <a:spAutoFit/>
                </a:bodyPr>
                <a:lstStyle/>
                <a:p>
                  <a:pPr algn="ctr"/>
                  <a:r>
                    <a:rPr lang="en-US" sz="1300" b="1" spc="300" dirty="0">
                      <a:latin typeface="Arial Black" panose="020B0A04020102020204" pitchFamily="34" charset="0"/>
                      <a:ea typeface="Verdana" panose="020B0604030504040204" pitchFamily="34" charset="0"/>
                      <a:cs typeface="Verdana" panose="020B0604030504040204" pitchFamily="34" charset="0"/>
                    </a:rPr>
                    <a:t>          VFR</a:t>
                  </a:r>
                </a:p>
              </p:txBody>
            </p:sp>
            <p:grpSp>
              <p:nvGrpSpPr>
                <p:cNvPr id="13" name="Group 12">
                  <a:extLst>
                    <a:ext uri="{FF2B5EF4-FFF2-40B4-BE49-F238E27FC236}">
                      <a16:creationId xmlns:a16="http://schemas.microsoft.com/office/drawing/2014/main" id="{11A27523-38A7-4218-AAC2-35AA4547141E}"/>
                    </a:ext>
                  </a:extLst>
                </p:cNvPr>
                <p:cNvGrpSpPr/>
                <p:nvPr/>
              </p:nvGrpSpPr>
              <p:grpSpPr>
                <a:xfrm>
                  <a:off x="5120201" y="-448810"/>
                  <a:ext cx="150327" cy="239667"/>
                  <a:chOff x="5212147" y="-425745"/>
                  <a:chExt cx="150327" cy="239667"/>
                </a:xfrm>
              </p:grpSpPr>
              <p:grpSp>
                <p:nvGrpSpPr>
                  <p:cNvPr id="14" name="Group 13">
                    <a:extLst>
                      <a:ext uri="{FF2B5EF4-FFF2-40B4-BE49-F238E27FC236}">
                        <a16:creationId xmlns:a16="http://schemas.microsoft.com/office/drawing/2014/main" id="{223F7808-7D69-4DCA-96A5-7ADD6EACAA00}"/>
                      </a:ext>
                    </a:extLst>
                  </p:cNvPr>
                  <p:cNvGrpSpPr/>
                  <p:nvPr/>
                </p:nvGrpSpPr>
                <p:grpSpPr>
                  <a:xfrm>
                    <a:off x="5212147" y="-425745"/>
                    <a:ext cx="150327" cy="175178"/>
                    <a:chOff x="1721099" y="-394146"/>
                    <a:chExt cx="368989" cy="429987"/>
                  </a:xfrm>
                </p:grpSpPr>
                <p:sp>
                  <p:nvSpPr>
                    <p:cNvPr id="16" name="Freeform 530">
                      <a:extLst>
                        <a:ext uri="{FF2B5EF4-FFF2-40B4-BE49-F238E27FC236}">
                          <a16:creationId xmlns:a16="http://schemas.microsoft.com/office/drawing/2014/main" id="{7C70BA1B-CFD6-43E4-ADF1-030C31FAE5CD}"/>
                        </a:ext>
                        <a:ext uri="{C183D7F6-B498-43B3-948B-1728B52AA6E4}">
                          <adec:decorative xmlns:adec="http://schemas.microsoft.com/office/drawing/2017/decorative" val="1"/>
                        </a:ext>
                      </a:extLst>
                    </p:cNvPr>
                    <p:cNvSpPr>
                      <a:spLocks noChangeAspect="1"/>
                    </p:cNvSpPr>
                    <p:nvPr/>
                  </p:nvSpPr>
                  <p:spPr bwMode="auto">
                    <a:xfrm>
                      <a:off x="1721099" y="-394146"/>
                      <a:ext cx="368989" cy="243993"/>
                    </a:xfrm>
                    <a:custGeom>
                      <a:avLst/>
                      <a:gdLst>
                        <a:gd name="T0" fmla="*/ 78 w 156"/>
                        <a:gd name="T1" fmla="*/ 0 h 103"/>
                        <a:gd name="T2" fmla="*/ 0 w 156"/>
                        <a:gd name="T3" fmla="*/ 78 h 103"/>
                        <a:gd name="T4" fmla="*/ 25 w 156"/>
                        <a:gd name="T5" fmla="*/ 103 h 103"/>
                        <a:gd name="T6" fmla="*/ 51 w 156"/>
                        <a:gd name="T7" fmla="*/ 78 h 103"/>
                        <a:gd name="T8" fmla="*/ 78 w 156"/>
                        <a:gd name="T9" fmla="*/ 51 h 103"/>
                        <a:gd name="T10" fmla="*/ 105 w 156"/>
                        <a:gd name="T11" fmla="*/ 78 h 103"/>
                        <a:gd name="T12" fmla="*/ 105 w 156"/>
                        <a:gd name="T13" fmla="*/ 78 h 103"/>
                        <a:gd name="T14" fmla="*/ 130 w 156"/>
                        <a:gd name="T15" fmla="*/ 52 h 103"/>
                        <a:gd name="T16" fmla="*/ 156 w 156"/>
                        <a:gd name="T17" fmla="*/ 78 h 103"/>
                        <a:gd name="T18" fmla="*/ 78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78" y="0"/>
                          </a:moveTo>
                          <a:cubicBezTo>
                            <a:pt x="35" y="0"/>
                            <a:pt x="0" y="35"/>
                            <a:pt x="0" y="78"/>
                          </a:cubicBezTo>
                          <a:cubicBezTo>
                            <a:pt x="0" y="92"/>
                            <a:pt x="11" y="103"/>
                            <a:pt x="25" y="103"/>
                          </a:cubicBezTo>
                          <a:cubicBezTo>
                            <a:pt x="39" y="103"/>
                            <a:pt x="51" y="92"/>
                            <a:pt x="51" y="78"/>
                          </a:cubicBezTo>
                          <a:cubicBezTo>
                            <a:pt x="51" y="63"/>
                            <a:pt x="63" y="51"/>
                            <a:pt x="78" y="51"/>
                          </a:cubicBezTo>
                          <a:cubicBezTo>
                            <a:pt x="93" y="51"/>
                            <a:pt x="105" y="63"/>
                            <a:pt x="105" y="78"/>
                          </a:cubicBezTo>
                          <a:cubicBezTo>
                            <a:pt x="105" y="78"/>
                            <a:pt x="105" y="78"/>
                            <a:pt x="105" y="78"/>
                          </a:cubicBezTo>
                          <a:cubicBezTo>
                            <a:pt x="105" y="64"/>
                            <a:pt x="116" y="52"/>
                            <a:pt x="130" y="52"/>
                          </a:cubicBezTo>
                          <a:cubicBezTo>
                            <a:pt x="144" y="52"/>
                            <a:pt x="156" y="64"/>
                            <a:pt x="156" y="78"/>
                          </a:cubicBezTo>
                          <a:cubicBezTo>
                            <a:pt x="156" y="35"/>
                            <a:pt x="121" y="0"/>
                            <a:pt x="78"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7" name="Freeform 532">
                      <a:extLst>
                        <a:ext uri="{FF2B5EF4-FFF2-40B4-BE49-F238E27FC236}">
                          <a16:creationId xmlns:a16="http://schemas.microsoft.com/office/drawing/2014/main" id="{E245E773-416A-4D07-AC4A-487C528C5F97}"/>
                        </a:ext>
                        <a:ext uri="{C183D7F6-B498-43B3-948B-1728B52AA6E4}">
                          <adec:decorative xmlns:adec="http://schemas.microsoft.com/office/drawing/2017/decorative" val="1"/>
                        </a:ext>
                      </a:extLst>
                    </p:cNvPr>
                    <p:cNvSpPr>
                      <a:spLocks noChangeAspect="1"/>
                    </p:cNvSpPr>
                    <p:nvPr/>
                  </p:nvSpPr>
                  <p:spPr bwMode="auto">
                    <a:xfrm>
                      <a:off x="1844095" y="-210151"/>
                      <a:ext cx="245992" cy="245992"/>
                    </a:xfrm>
                    <a:custGeom>
                      <a:avLst/>
                      <a:gdLst>
                        <a:gd name="T0" fmla="*/ 104 w 104"/>
                        <a:gd name="T1" fmla="*/ 0 h 104"/>
                        <a:gd name="T2" fmla="*/ 78 w 104"/>
                        <a:gd name="T3" fmla="*/ 25 h 104"/>
                        <a:gd name="T4" fmla="*/ 53 w 104"/>
                        <a:gd name="T5" fmla="*/ 0 h 104"/>
                        <a:gd name="T6" fmla="*/ 53 w 104"/>
                        <a:gd name="T7" fmla="*/ 0 h 104"/>
                        <a:gd name="T8" fmla="*/ 37 w 104"/>
                        <a:gd name="T9" fmla="*/ 24 h 104"/>
                        <a:gd name="T10" fmla="*/ 0 w 104"/>
                        <a:gd name="T11" fmla="*/ 78 h 104"/>
                        <a:gd name="T12" fmla="*/ 26 w 104"/>
                        <a:gd name="T13" fmla="*/ 104 h 104"/>
                        <a:gd name="T14" fmla="*/ 51 w 104"/>
                        <a:gd name="T15" fmla="*/ 78 h 104"/>
                        <a:gd name="T16" fmla="*/ 59 w 104"/>
                        <a:gd name="T17" fmla="*/ 70 h 104"/>
                        <a:gd name="T18" fmla="*/ 104 w 104"/>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104" y="0"/>
                          </a:moveTo>
                          <a:cubicBezTo>
                            <a:pt x="104" y="14"/>
                            <a:pt x="92" y="25"/>
                            <a:pt x="78" y="25"/>
                          </a:cubicBezTo>
                          <a:cubicBezTo>
                            <a:pt x="64" y="25"/>
                            <a:pt x="53" y="14"/>
                            <a:pt x="53" y="0"/>
                          </a:cubicBezTo>
                          <a:cubicBezTo>
                            <a:pt x="53" y="0"/>
                            <a:pt x="53" y="0"/>
                            <a:pt x="53" y="0"/>
                          </a:cubicBezTo>
                          <a:cubicBezTo>
                            <a:pt x="53" y="10"/>
                            <a:pt x="47" y="20"/>
                            <a:pt x="37" y="24"/>
                          </a:cubicBezTo>
                          <a:cubicBezTo>
                            <a:pt x="15" y="35"/>
                            <a:pt x="0" y="56"/>
                            <a:pt x="0" y="78"/>
                          </a:cubicBezTo>
                          <a:cubicBezTo>
                            <a:pt x="0" y="92"/>
                            <a:pt x="12" y="104"/>
                            <a:pt x="26" y="104"/>
                          </a:cubicBezTo>
                          <a:cubicBezTo>
                            <a:pt x="40" y="104"/>
                            <a:pt x="51" y="93"/>
                            <a:pt x="51" y="78"/>
                          </a:cubicBezTo>
                          <a:cubicBezTo>
                            <a:pt x="52" y="77"/>
                            <a:pt x="54" y="73"/>
                            <a:pt x="59" y="70"/>
                          </a:cubicBezTo>
                          <a:cubicBezTo>
                            <a:pt x="86" y="57"/>
                            <a:pt x="104" y="30"/>
                            <a:pt x="104"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8" name="Freeform 533">
                      <a:extLst>
                        <a:ext uri="{FF2B5EF4-FFF2-40B4-BE49-F238E27FC236}">
                          <a16:creationId xmlns:a16="http://schemas.microsoft.com/office/drawing/2014/main" id="{357F2718-52D7-4178-BDDF-9B676A1AB1C1}"/>
                        </a:ext>
                        <a:ext uri="{C183D7F6-B498-43B3-948B-1728B52AA6E4}">
                          <adec:decorative xmlns:adec="http://schemas.microsoft.com/office/drawing/2017/decorative" val="1"/>
                        </a:ext>
                      </a:extLst>
                    </p:cNvPr>
                    <p:cNvSpPr>
                      <a:spLocks noChangeAspect="1"/>
                    </p:cNvSpPr>
                    <p:nvPr/>
                  </p:nvSpPr>
                  <p:spPr bwMode="auto">
                    <a:xfrm>
                      <a:off x="1969091" y="-271150"/>
                      <a:ext cx="120996" cy="120996"/>
                    </a:xfrm>
                    <a:custGeom>
                      <a:avLst/>
                      <a:gdLst>
                        <a:gd name="T0" fmla="*/ 25 w 51"/>
                        <a:gd name="T1" fmla="*/ 0 h 51"/>
                        <a:gd name="T2" fmla="*/ 0 w 51"/>
                        <a:gd name="T3" fmla="*/ 26 h 51"/>
                        <a:gd name="T4" fmla="*/ 0 w 51"/>
                        <a:gd name="T5" fmla="*/ 26 h 51"/>
                        <a:gd name="T6" fmla="*/ 0 w 51"/>
                        <a:gd name="T7" fmla="*/ 26 h 51"/>
                        <a:gd name="T8" fmla="*/ 25 w 51"/>
                        <a:gd name="T9" fmla="*/ 51 h 51"/>
                        <a:gd name="T10" fmla="*/ 51 w 51"/>
                        <a:gd name="T11" fmla="*/ 26 h 51"/>
                        <a:gd name="T12" fmla="*/ 51 w 51"/>
                        <a:gd name="T13" fmla="*/ 26 h 51"/>
                        <a:gd name="T14" fmla="*/ 51 w 51"/>
                        <a:gd name="T15" fmla="*/ 26 h 51"/>
                        <a:gd name="T16" fmla="*/ 25 w 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1">
                          <a:moveTo>
                            <a:pt x="25" y="0"/>
                          </a:moveTo>
                          <a:cubicBezTo>
                            <a:pt x="11" y="0"/>
                            <a:pt x="0" y="12"/>
                            <a:pt x="0" y="26"/>
                          </a:cubicBezTo>
                          <a:cubicBezTo>
                            <a:pt x="0" y="26"/>
                            <a:pt x="0" y="26"/>
                            <a:pt x="0" y="26"/>
                          </a:cubicBezTo>
                          <a:cubicBezTo>
                            <a:pt x="0" y="26"/>
                            <a:pt x="0" y="26"/>
                            <a:pt x="0" y="26"/>
                          </a:cubicBezTo>
                          <a:cubicBezTo>
                            <a:pt x="0" y="40"/>
                            <a:pt x="11" y="51"/>
                            <a:pt x="25" y="51"/>
                          </a:cubicBezTo>
                          <a:cubicBezTo>
                            <a:pt x="39" y="51"/>
                            <a:pt x="51" y="40"/>
                            <a:pt x="51" y="26"/>
                          </a:cubicBezTo>
                          <a:cubicBezTo>
                            <a:pt x="51" y="26"/>
                            <a:pt x="51" y="26"/>
                            <a:pt x="51" y="26"/>
                          </a:cubicBezTo>
                          <a:cubicBezTo>
                            <a:pt x="51" y="26"/>
                            <a:pt x="51" y="26"/>
                            <a:pt x="51" y="26"/>
                          </a:cubicBezTo>
                          <a:cubicBezTo>
                            <a:pt x="51" y="12"/>
                            <a:pt x="39" y="0"/>
                            <a:pt x="25"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sp>
                <p:nvSpPr>
                  <p:cNvPr id="15" name="Oval 531">
                    <a:extLst>
                      <a:ext uri="{FF2B5EF4-FFF2-40B4-BE49-F238E27FC236}">
                        <a16:creationId xmlns:a16="http://schemas.microsoft.com/office/drawing/2014/main" id="{6FEEC2A0-D2E7-46A6-B93C-2D9E05297055}"/>
                      </a:ext>
                      <a:ext uri="{C183D7F6-B498-43B3-948B-1728B52AA6E4}">
                        <adec:decorative xmlns:adec="http://schemas.microsoft.com/office/drawing/2017/decorative" val="1"/>
                      </a:ext>
                    </a:extLst>
                  </p:cNvPr>
                  <p:cNvSpPr>
                    <a:spLocks noChangeAspect="1" noChangeArrowheads="1"/>
                  </p:cNvSpPr>
                  <p:nvPr/>
                </p:nvSpPr>
                <p:spPr bwMode="auto">
                  <a:xfrm>
                    <a:off x="5254367" y="-251382"/>
                    <a:ext cx="65304" cy="65304"/>
                  </a:xfrm>
                  <a:prstGeom prst="ellipse">
                    <a:avLst/>
                  </a:pr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grpSp>
        </p:grpSp>
      </p:grpSp>
      <p:pic>
        <p:nvPicPr>
          <p:cNvPr id="19" name="Picture 2" descr="Defining software architecture - Jageshwar Tripathi">
            <a:extLst>
              <a:ext uri="{FF2B5EF4-FFF2-40B4-BE49-F238E27FC236}">
                <a16:creationId xmlns:a16="http://schemas.microsoft.com/office/drawing/2014/main" id="{E25E5EAB-7546-4136-BC45-65CDDAD00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216" y="2441678"/>
            <a:ext cx="2569549" cy="156679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27F8F61F-7E42-49FE-8137-45D406B749E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899518" y="799566"/>
            <a:ext cx="6141101" cy="485102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225326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7E231BB-DC3A-4CA1-9934-F92D7E265CDB}"/>
              </a:ext>
            </a:extLst>
          </p:cNvPr>
          <p:cNvSpPr>
            <a:spLocks noGrp="1"/>
          </p:cNvSpPr>
          <p:nvPr>
            <p:ph type="sldNum" sz="quarter" idx="12"/>
          </p:nvPr>
        </p:nvSpPr>
        <p:spPr/>
        <p:txBody>
          <a:bodyPr/>
          <a:lstStyle/>
          <a:p>
            <a:fld id="{3CE5352E-9B9F-4EDC-8769-7FA3D3F814C7}" type="slidenum">
              <a:rPr lang="en-US" smtClean="0"/>
              <a:pPr/>
              <a:t>14</a:t>
            </a:fld>
            <a:endParaRPr lang="en-US" dirty="0"/>
          </a:p>
        </p:txBody>
      </p:sp>
      <p:sp>
        <p:nvSpPr>
          <p:cNvPr id="7" name="Footer Placeholder 6">
            <a:extLst>
              <a:ext uri="{FF2B5EF4-FFF2-40B4-BE49-F238E27FC236}">
                <a16:creationId xmlns:a16="http://schemas.microsoft.com/office/drawing/2014/main" id="{1378EF8B-1C40-45C8-8A43-11073D821DF1}"/>
              </a:ext>
            </a:extLst>
          </p:cNvPr>
          <p:cNvSpPr>
            <a:spLocks noGrp="1"/>
          </p:cNvSpPr>
          <p:nvPr>
            <p:ph type="ftr" sz="quarter" idx="11"/>
          </p:nvPr>
        </p:nvSpPr>
        <p:spPr/>
        <p:txBody>
          <a:bodyPr/>
          <a:lstStyle/>
          <a:p>
            <a:r>
              <a:rPr lang="en-US"/>
              <a:t>Virtual Fitting Room</a:t>
            </a:r>
            <a:endParaRPr lang="en-US" dirty="0"/>
          </a:p>
        </p:txBody>
      </p:sp>
      <p:sp>
        <p:nvSpPr>
          <p:cNvPr id="5" name="TextBox 4">
            <a:extLst>
              <a:ext uri="{FF2B5EF4-FFF2-40B4-BE49-F238E27FC236}">
                <a16:creationId xmlns:a16="http://schemas.microsoft.com/office/drawing/2014/main" id="{477276AD-E65E-4BC9-B751-EC08A29EFAA9}"/>
              </a:ext>
            </a:extLst>
          </p:cNvPr>
          <p:cNvSpPr txBox="1"/>
          <p:nvPr/>
        </p:nvSpPr>
        <p:spPr>
          <a:xfrm>
            <a:off x="466725" y="1853684"/>
            <a:ext cx="6096000" cy="665054"/>
          </a:xfrm>
          <a:prstGeom prst="rect">
            <a:avLst/>
          </a:prstGeom>
          <a:noFill/>
        </p:spPr>
        <p:txBody>
          <a:bodyPr wrap="square">
            <a:spAutoFit/>
          </a:bodyPr>
          <a:lstStyle/>
          <a:p>
            <a:pPr marL="0" marR="0" fontAlgn="base">
              <a:lnSpc>
                <a:spcPct val="107000"/>
              </a:lnSpc>
              <a:spcBef>
                <a:spcPts val="0"/>
              </a:spcBef>
              <a:spcAft>
                <a:spcPts val="0"/>
              </a:spcAft>
            </a:pPr>
            <a:r>
              <a:rPr lang="en-US" sz="1800" dirty="0">
                <a:solidFill>
                  <a:srgbClr val="00B0F0"/>
                </a:solidFill>
                <a:effectLst/>
                <a:latin typeface="Rockwell" panose="02060603020205020403" pitchFamily="18" charset="0"/>
                <a:ea typeface="Calibri" panose="020F0502020204030204" pitchFamily="34" charset="0"/>
                <a:cs typeface="Arial" panose="020B0604020202020204" pitchFamily="34" charset="0"/>
              </a:rPr>
              <a:t>“Putting It All Together” </a:t>
            </a:r>
            <a:r>
              <a:rPr lang="en-US" sz="1800" dirty="0">
                <a:solidFill>
                  <a:srgbClr val="000000"/>
                </a:solidFill>
                <a:effectLst/>
                <a:latin typeface="Rockwell" panose="02060603020205020403" pitchFamily="18" charset="0"/>
                <a:ea typeface="Calibri" panose="020F0502020204030204" pitchFamily="34" charset="0"/>
                <a:cs typeface="Arial" panose="020B0604020202020204" pitchFamily="34" charset="0"/>
              </a:rPr>
              <a:t>architectural style is the most suitable one. </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6" name="Title 1">
            <a:extLst>
              <a:ext uri="{FF2B5EF4-FFF2-40B4-BE49-F238E27FC236}">
                <a16:creationId xmlns:a16="http://schemas.microsoft.com/office/drawing/2014/main" id="{FEDE0C31-B6A5-4F53-8087-62CD8E0694A9}"/>
              </a:ext>
            </a:extLst>
          </p:cNvPr>
          <p:cNvSpPr>
            <a:spLocks noGrp="1"/>
          </p:cNvSpPr>
          <p:nvPr>
            <p:ph type="title"/>
          </p:nvPr>
        </p:nvSpPr>
        <p:spPr>
          <a:xfrm>
            <a:off x="838509" y="708768"/>
            <a:ext cx="9535686" cy="568800"/>
          </a:xfrm>
        </p:spPr>
        <p:txBody>
          <a:bodyPr/>
          <a:lstStyle/>
          <a:p>
            <a:r>
              <a:rPr lang="en-US" dirty="0"/>
              <a:t>Architecture Styles</a:t>
            </a:r>
          </a:p>
        </p:txBody>
      </p:sp>
      <p:pic>
        <p:nvPicPr>
          <p:cNvPr id="11" name="Picture 10">
            <a:extLst>
              <a:ext uri="{FF2B5EF4-FFF2-40B4-BE49-F238E27FC236}">
                <a16:creationId xmlns:a16="http://schemas.microsoft.com/office/drawing/2014/main" id="{CFC21BDA-FE1A-4878-8611-E8712F86032B}"/>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7241" y="2813207"/>
            <a:ext cx="5960461" cy="2538875"/>
          </a:xfrm>
          <a:prstGeom prst="rect">
            <a:avLst/>
          </a:prstGeom>
          <a:ln>
            <a:noFill/>
          </a:ln>
          <a:effectLst>
            <a:outerShdw blurRad="190500" algn="tl" rotWithShape="0">
              <a:srgbClr val="000000">
                <a:alpha val="70000"/>
              </a:srgbClr>
            </a:outerShdw>
          </a:effectLst>
        </p:spPr>
      </p:pic>
      <p:sp>
        <p:nvSpPr>
          <p:cNvPr id="10" name="Title 1">
            <a:extLst>
              <a:ext uri="{FF2B5EF4-FFF2-40B4-BE49-F238E27FC236}">
                <a16:creationId xmlns:a16="http://schemas.microsoft.com/office/drawing/2014/main" id="{77B0545D-F84A-4235-A059-52CEB7532234}"/>
              </a:ext>
            </a:extLst>
          </p:cNvPr>
          <p:cNvSpPr txBox="1">
            <a:spLocks/>
          </p:cNvSpPr>
          <p:nvPr/>
        </p:nvSpPr>
        <p:spPr>
          <a:xfrm>
            <a:off x="7900705" y="708768"/>
            <a:ext cx="9535686" cy="568800"/>
          </a:xfrm>
          <a:prstGeom prst="rect">
            <a:avLst/>
          </a:prstGeom>
        </p:spPr>
        <p:txBody>
          <a:bodyPr vert="horz" lIns="36000" tIns="0" rIns="0" bIns="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t>Architecture Patterns</a:t>
            </a:r>
          </a:p>
        </p:txBody>
      </p:sp>
      <p:sp>
        <p:nvSpPr>
          <p:cNvPr id="13" name="TextBox 12">
            <a:extLst>
              <a:ext uri="{FF2B5EF4-FFF2-40B4-BE49-F238E27FC236}">
                <a16:creationId xmlns:a16="http://schemas.microsoft.com/office/drawing/2014/main" id="{0191412D-856B-4D15-9F47-389E9D3E0212}"/>
              </a:ext>
            </a:extLst>
          </p:cNvPr>
          <p:cNvSpPr txBox="1"/>
          <p:nvPr/>
        </p:nvSpPr>
        <p:spPr>
          <a:xfrm>
            <a:off x="6883686" y="1932629"/>
            <a:ext cx="5173995" cy="2992742"/>
          </a:xfrm>
          <a:prstGeom prst="rect">
            <a:avLst/>
          </a:prstGeom>
          <a:noFill/>
        </p:spPr>
        <p:txBody>
          <a:bodyPr wrap="square">
            <a:spAutoFit/>
          </a:bodyPr>
          <a:lstStyle/>
          <a:p>
            <a:pPr marR="0" lvl="0" rtl="0">
              <a:lnSpc>
                <a:spcPct val="107000"/>
              </a:lnSpc>
              <a:spcBef>
                <a:spcPts val="0"/>
              </a:spcBef>
              <a:spcAft>
                <a:spcPts val="0"/>
              </a:spcAft>
            </a:pPr>
            <a:r>
              <a:rPr lang="en-US" sz="1800" b="1" dirty="0">
                <a:solidFill>
                  <a:srgbClr val="59C5EC"/>
                </a:solidFill>
                <a:effectLst/>
                <a:latin typeface="Rockwell" panose="02060603020205020403" pitchFamily="18" charset="0"/>
                <a:ea typeface="Arial" panose="020B0604020202020204" pitchFamily="34" charset="0"/>
                <a:cs typeface="Arial" panose="020B0604020202020204" pitchFamily="34" charset="0"/>
              </a:rPr>
              <a:t>The layered architectural pattern</a:t>
            </a:r>
            <a:r>
              <a:rPr lang="en-US" sz="1800" dirty="0">
                <a:solidFill>
                  <a:srgbClr val="59C5EC"/>
                </a:solidFill>
                <a:effectLst/>
                <a:latin typeface="Rockwell" panose="02060603020205020403" pitchFamily="18" charset="0"/>
                <a:ea typeface="Arial" panose="020B0604020202020204" pitchFamily="34" charset="0"/>
                <a:cs typeface="Arial" panose="020B0604020202020204" pitchFamily="34" charset="0"/>
              </a:rPr>
              <a:t> </a:t>
            </a:r>
            <a:r>
              <a:rPr lang="en-US" sz="1800" dirty="0">
                <a:solidFill>
                  <a:srgbClr val="242729"/>
                </a:solidFill>
                <a:effectLst/>
                <a:latin typeface="Rockwell" panose="02060603020205020403" pitchFamily="18" charset="0"/>
                <a:ea typeface="Arial" panose="020B0604020202020204" pitchFamily="34" charset="0"/>
                <a:cs typeface="Arial" panose="020B0604020202020204" pitchFamily="34" charset="0"/>
              </a:rPr>
              <a:t>is applied in the project due to it being a desktop application that can be divided into separate tasks where each layer provides a service to a higher layer. The layers will be divided into: -</a:t>
            </a:r>
          </a:p>
          <a:p>
            <a:pPr marR="0" lvl="0" rtl="0">
              <a:lnSpc>
                <a:spcPct val="107000"/>
              </a:lnSpc>
              <a:spcBef>
                <a:spcPts val="0"/>
              </a:spcBef>
              <a:spcAft>
                <a:spcPts val="0"/>
              </a:spcAft>
            </a:pP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p>
            <a:pPr marL="342900" marR="0" lvl="0" indent="-342900">
              <a:lnSpc>
                <a:spcPct val="106000"/>
              </a:lnSpc>
              <a:spcBef>
                <a:spcPts val="0"/>
              </a:spcBef>
              <a:spcAft>
                <a:spcPts val="0"/>
              </a:spcAft>
              <a:buFont typeface="Symbol" panose="05050102010706020507" pitchFamily="18" charset="2"/>
              <a:buBlip>
                <a:blip r:embed="rId3"/>
              </a:buBlip>
            </a:pPr>
            <a:r>
              <a:rPr lang="en-US" sz="1800" dirty="0">
                <a:solidFill>
                  <a:srgbClr val="242729"/>
                </a:solidFill>
                <a:effectLst/>
                <a:latin typeface="Rockwell" panose="02060603020205020403" pitchFamily="18" charset="0"/>
                <a:ea typeface="Arial" panose="020B0604020202020204" pitchFamily="34" charset="0"/>
                <a:cs typeface="Arial" panose="020B0604020202020204" pitchFamily="34" charset="0"/>
              </a:rPr>
              <a:t>Presentation layer</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p>
            <a:pPr marL="342900" marR="0" lvl="0" indent="-342900">
              <a:lnSpc>
                <a:spcPct val="106000"/>
              </a:lnSpc>
              <a:spcBef>
                <a:spcPts val="0"/>
              </a:spcBef>
              <a:spcAft>
                <a:spcPts val="0"/>
              </a:spcAft>
              <a:buFont typeface="Symbol" panose="05050102010706020507" pitchFamily="18" charset="2"/>
              <a:buBlip>
                <a:blip r:embed="rId3"/>
              </a:buBlip>
            </a:pPr>
            <a:r>
              <a:rPr lang="en-US" sz="1800" dirty="0">
                <a:solidFill>
                  <a:srgbClr val="242729"/>
                </a:solidFill>
                <a:effectLst/>
                <a:latin typeface="Rockwell" panose="02060603020205020403" pitchFamily="18" charset="0"/>
                <a:ea typeface="Arial" panose="020B0604020202020204" pitchFamily="34" charset="0"/>
                <a:cs typeface="Arial" panose="020B0604020202020204" pitchFamily="34" charset="0"/>
              </a:rPr>
              <a:t>Application layer</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p>
            <a:pPr marL="342900" marR="0" lvl="0" indent="-342900">
              <a:lnSpc>
                <a:spcPct val="106000"/>
              </a:lnSpc>
              <a:spcBef>
                <a:spcPts val="0"/>
              </a:spcBef>
              <a:spcAft>
                <a:spcPts val="0"/>
              </a:spcAft>
              <a:buFont typeface="Symbol" panose="05050102010706020507" pitchFamily="18" charset="2"/>
              <a:buBlip>
                <a:blip r:embed="rId3"/>
              </a:buBlip>
            </a:pPr>
            <a:r>
              <a:rPr lang="en-US" sz="1800" dirty="0">
                <a:solidFill>
                  <a:srgbClr val="242729"/>
                </a:solidFill>
                <a:effectLst/>
                <a:latin typeface="Rockwell" panose="02060603020205020403" pitchFamily="18" charset="0"/>
                <a:ea typeface="Arial" panose="020B0604020202020204" pitchFamily="34" charset="0"/>
                <a:cs typeface="Arial" panose="020B0604020202020204" pitchFamily="34" charset="0"/>
              </a:rPr>
              <a:t>Business logic layer</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p>
            <a:pPr marL="342900" marR="0" lvl="0" indent="-342900">
              <a:lnSpc>
                <a:spcPct val="106000"/>
              </a:lnSpc>
              <a:spcBef>
                <a:spcPts val="0"/>
              </a:spcBef>
              <a:spcAft>
                <a:spcPts val="800"/>
              </a:spcAft>
              <a:buFont typeface="Symbol" panose="05050102010706020507" pitchFamily="18" charset="2"/>
              <a:buBlip>
                <a:blip r:embed="rId3"/>
              </a:buBlip>
            </a:pPr>
            <a:r>
              <a:rPr lang="en-US" sz="1800" dirty="0">
                <a:solidFill>
                  <a:srgbClr val="242729"/>
                </a:solidFill>
                <a:effectLst/>
                <a:latin typeface="Rockwell" panose="02060603020205020403" pitchFamily="18" charset="0"/>
                <a:ea typeface="Arial" panose="020B0604020202020204" pitchFamily="34" charset="0"/>
                <a:cs typeface="Arial" panose="020B0604020202020204" pitchFamily="34" charset="0"/>
              </a:rPr>
              <a:t>Data access layer</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753E7869-1030-425C-876D-3DC2262B568D}"/>
              </a:ext>
            </a:extLst>
          </p:cNvPr>
          <p:cNvGrpSpPr/>
          <p:nvPr/>
        </p:nvGrpSpPr>
        <p:grpSpPr>
          <a:xfrm>
            <a:off x="10136570" y="152570"/>
            <a:ext cx="1921111" cy="827013"/>
            <a:chOff x="698376" y="5057420"/>
            <a:chExt cx="1921111" cy="827013"/>
          </a:xfrm>
        </p:grpSpPr>
        <p:sp>
          <p:nvSpPr>
            <p:cNvPr id="15" name="Rounded Rectangle 7">
              <a:extLst>
                <a:ext uri="{FF2B5EF4-FFF2-40B4-BE49-F238E27FC236}">
                  <a16:creationId xmlns:a16="http://schemas.microsoft.com/office/drawing/2014/main" id="{3E1E8006-CDAF-4E75-956B-1143884FE59A}"/>
                </a:ext>
                <a:ext uri="{C183D7F6-B498-43B3-948B-1728B52AA6E4}">
                  <adec:decorative xmlns:adec="http://schemas.microsoft.com/office/drawing/2017/decorative" val="1"/>
                </a:ext>
              </a:extLst>
            </p:cNvPr>
            <p:cNvSpPr/>
            <p:nvPr/>
          </p:nvSpPr>
          <p:spPr>
            <a:xfrm>
              <a:off x="1365678" y="5057420"/>
              <a:ext cx="1134791" cy="532268"/>
            </a:xfrm>
            <a:prstGeom prst="roundRect">
              <a:avLst/>
            </a:prstGeom>
            <a:solidFill>
              <a:schemeClr val="bg1">
                <a:alpha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20FEC24-C8D4-4ECE-B7A1-95DD361A4FD1}"/>
                </a:ext>
              </a:extLst>
            </p:cNvPr>
            <p:cNvGrpSpPr/>
            <p:nvPr/>
          </p:nvGrpSpPr>
          <p:grpSpPr>
            <a:xfrm>
              <a:off x="698376" y="5108030"/>
              <a:ext cx="1921111" cy="776403"/>
              <a:chOff x="3597187" y="-448810"/>
              <a:chExt cx="2484050" cy="1145164"/>
            </a:xfrm>
          </p:grpSpPr>
          <p:sp>
            <p:nvSpPr>
              <p:cNvPr id="17" name="Block Arc 16">
                <a:extLst>
                  <a:ext uri="{FF2B5EF4-FFF2-40B4-BE49-F238E27FC236}">
                    <a16:creationId xmlns:a16="http://schemas.microsoft.com/office/drawing/2014/main" id="{4D741DFA-CCDE-40BB-B91A-9546984FACFD}"/>
                  </a:ext>
                  <a:ext uri="{C183D7F6-B498-43B3-948B-1728B52AA6E4}">
                    <adec:decorative xmlns:adec="http://schemas.microsoft.com/office/drawing/2017/decorative" val="1"/>
                  </a:ext>
                </a:extLst>
              </p:cNvPr>
              <p:cNvSpPr/>
              <p:nvPr/>
            </p:nvSpPr>
            <p:spPr>
              <a:xfrm>
                <a:off x="4309495" y="-224124"/>
                <a:ext cx="1771742" cy="920478"/>
              </a:xfrm>
              <a:prstGeom prst="blockArc">
                <a:avLst>
                  <a:gd name="adj1" fmla="val 12693424"/>
                  <a:gd name="adj2" fmla="val 19655028"/>
                  <a:gd name="adj3" fmla="val 290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8" name="Group 17">
                <a:extLst>
                  <a:ext uri="{FF2B5EF4-FFF2-40B4-BE49-F238E27FC236}">
                    <a16:creationId xmlns:a16="http://schemas.microsoft.com/office/drawing/2014/main" id="{6D018C62-EA80-40A9-9613-36AFBDBD7EDF}"/>
                  </a:ext>
                </a:extLst>
              </p:cNvPr>
              <p:cNvGrpSpPr/>
              <p:nvPr/>
            </p:nvGrpSpPr>
            <p:grpSpPr>
              <a:xfrm>
                <a:off x="3597187" y="-448810"/>
                <a:ext cx="2089724" cy="765881"/>
                <a:chOff x="3597187" y="-448810"/>
                <a:chExt cx="2089724" cy="765881"/>
              </a:xfrm>
            </p:grpSpPr>
            <p:sp>
              <p:nvSpPr>
                <p:cNvPr id="19" name="TextBox 18">
                  <a:extLst>
                    <a:ext uri="{FF2B5EF4-FFF2-40B4-BE49-F238E27FC236}">
                      <a16:creationId xmlns:a16="http://schemas.microsoft.com/office/drawing/2014/main" id="{C72A5BD5-4010-4802-A97F-A32D4EE6411B}"/>
                    </a:ext>
                  </a:extLst>
                </p:cNvPr>
                <p:cNvSpPr txBox="1"/>
                <p:nvPr/>
              </p:nvSpPr>
              <p:spPr>
                <a:xfrm>
                  <a:off x="3597187" y="-114190"/>
                  <a:ext cx="2089724" cy="431261"/>
                </a:xfrm>
                <a:prstGeom prst="rect">
                  <a:avLst/>
                </a:prstGeom>
                <a:noFill/>
              </p:spPr>
              <p:txBody>
                <a:bodyPr wrap="none" rtlCol="0">
                  <a:spAutoFit/>
                </a:bodyPr>
                <a:lstStyle/>
                <a:p>
                  <a:pPr algn="ctr"/>
                  <a:r>
                    <a:rPr lang="en-US" sz="1300" b="1" spc="300" dirty="0">
                      <a:latin typeface="Arial Black" panose="020B0A04020102020204" pitchFamily="34" charset="0"/>
                      <a:ea typeface="Verdana" panose="020B0604030504040204" pitchFamily="34" charset="0"/>
                      <a:cs typeface="Verdana" panose="020B0604030504040204" pitchFamily="34" charset="0"/>
                    </a:rPr>
                    <a:t>          VFR</a:t>
                  </a:r>
                </a:p>
              </p:txBody>
            </p:sp>
            <p:grpSp>
              <p:nvGrpSpPr>
                <p:cNvPr id="20" name="Group 19">
                  <a:extLst>
                    <a:ext uri="{FF2B5EF4-FFF2-40B4-BE49-F238E27FC236}">
                      <a16:creationId xmlns:a16="http://schemas.microsoft.com/office/drawing/2014/main" id="{744CFFC0-6D95-4396-B50F-03F469BD62AF}"/>
                    </a:ext>
                  </a:extLst>
                </p:cNvPr>
                <p:cNvGrpSpPr/>
                <p:nvPr/>
              </p:nvGrpSpPr>
              <p:grpSpPr>
                <a:xfrm>
                  <a:off x="5120201" y="-448810"/>
                  <a:ext cx="150327" cy="239667"/>
                  <a:chOff x="5212147" y="-425745"/>
                  <a:chExt cx="150327" cy="239667"/>
                </a:xfrm>
              </p:grpSpPr>
              <p:grpSp>
                <p:nvGrpSpPr>
                  <p:cNvPr id="21" name="Group 20">
                    <a:extLst>
                      <a:ext uri="{FF2B5EF4-FFF2-40B4-BE49-F238E27FC236}">
                        <a16:creationId xmlns:a16="http://schemas.microsoft.com/office/drawing/2014/main" id="{327CDABE-238F-4579-B622-910EEA6BB0FD}"/>
                      </a:ext>
                    </a:extLst>
                  </p:cNvPr>
                  <p:cNvGrpSpPr/>
                  <p:nvPr/>
                </p:nvGrpSpPr>
                <p:grpSpPr>
                  <a:xfrm>
                    <a:off x="5212147" y="-425745"/>
                    <a:ext cx="150327" cy="175178"/>
                    <a:chOff x="1721099" y="-394146"/>
                    <a:chExt cx="368989" cy="429987"/>
                  </a:xfrm>
                </p:grpSpPr>
                <p:sp>
                  <p:nvSpPr>
                    <p:cNvPr id="23" name="Freeform 530">
                      <a:extLst>
                        <a:ext uri="{FF2B5EF4-FFF2-40B4-BE49-F238E27FC236}">
                          <a16:creationId xmlns:a16="http://schemas.microsoft.com/office/drawing/2014/main" id="{3E139092-A5A2-4F57-8E5C-6F90954F5926}"/>
                        </a:ext>
                        <a:ext uri="{C183D7F6-B498-43B3-948B-1728B52AA6E4}">
                          <adec:decorative xmlns:adec="http://schemas.microsoft.com/office/drawing/2017/decorative" val="1"/>
                        </a:ext>
                      </a:extLst>
                    </p:cNvPr>
                    <p:cNvSpPr>
                      <a:spLocks noChangeAspect="1"/>
                    </p:cNvSpPr>
                    <p:nvPr/>
                  </p:nvSpPr>
                  <p:spPr bwMode="auto">
                    <a:xfrm>
                      <a:off x="1721099" y="-394146"/>
                      <a:ext cx="368989" cy="243993"/>
                    </a:xfrm>
                    <a:custGeom>
                      <a:avLst/>
                      <a:gdLst>
                        <a:gd name="T0" fmla="*/ 78 w 156"/>
                        <a:gd name="T1" fmla="*/ 0 h 103"/>
                        <a:gd name="T2" fmla="*/ 0 w 156"/>
                        <a:gd name="T3" fmla="*/ 78 h 103"/>
                        <a:gd name="T4" fmla="*/ 25 w 156"/>
                        <a:gd name="T5" fmla="*/ 103 h 103"/>
                        <a:gd name="T6" fmla="*/ 51 w 156"/>
                        <a:gd name="T7" fmla="*/ 78 h 103"/>
                        <a:gd name="T8" fmla="*/ 78 w 156"/>
                        <a:gd name="T9" fmla="*/ 51 h 103"/>
                        <a:gd name="T10" fmla="*/ 105 w 156"/>
                        <a:gd name="T11" fmla="*/ 78 h 103"/>
                        <a:gd name="T12" fmla="*/ 105 w 156"/>
                        <a:gd name="T13" fmla="*/ 78 h 103"/>
                        <a:gd name="T14" fmla="*/ 130 w 156"/>
                        <a:gd name="T15" fmla="*/ 52 h 103"/>
                        <a:gd name="T16" fmla="*/ 156 w 156"/>
                        <a:gd name="T17" fmla="*/ 78 h 103"/>
                        <a:gd name="T18" fmla="*/ 78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78" y="0"/>
                          </a:moveTo>
                          <a:cubicBezTo>
                            <a:pt x="35" y="0"/>
                            <a:pt x="0" y="35"/>
                            <a:pt x="0" y="78"/>
                          </a:cubicBezTo>
                          <a:cubicBezTo>
                            <a:pt x="0" y="92"/>
                            <a:pt x="11" y="103"/>
                            <a:pt x="25" y="103"/>
                          </a:cubicBezTo>
                          <a:cubicBezTo>
                            <a:pt x="39" y="103"/>
                            <a:pt x="51" y="92"/>
                            <a:pt x="51" y="78"/>
                          </a:cubicBezTo>
                          <a:cubicBezTo>
                            <a:pt x="51" y="63"/>
                            <a:pt x="63" y="51"/>
                            <a:pt x="78" y="51"/>
                          </a:cubicBezTo>
                          <a:cubicBezTo>
                            <a:pt x="93" y="51"/>
                            <a:pt x="105" y="63"/>
                            <a:pt x="105" y="78"/>
                          </a:cubicBezTo>
                          <a:cubicBezTo>
                            <a:pt x="105" y="78"/>
                            <a:pt x="105" y="78"/>
                            <a:pt x="105" y="78"/>
                          </a:cubicBezTo>
                          <a:cubicBezTo>
                            <a:pt x="105" y="64"/>
                            <a:pt x="116" y="52"/>
                            <a:pt x="130" y="52"/>
                          </a:cubicBezTo>
                          <a:cubicBezTo>
                            <a:pt x="144" y="52"/>
                            <a:pt x="156" y="64"/>
                            <a:pt x="156" y="78"/>
                          </a:cubicBezTo>
                          <a:cubicBezTo>
                            <a:pt x="156" y="35"/>
                            <a:pt x="121" y="0"/>
                            <a:pt x="78"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24" name="Freeform 532">
                      <a:extLst>
                        <a:ext uri="{FF2B5EF4-FFF2-40B4-BE49-F238E27FC236}">
                          <a16:creationId xmlns:a16="http://schemas.microsoft.com/office/drawing/2014/main" id="{9CB328AB-8959-4E53-A894-7DD2C99DC871}"/>
                        </a:ext>
                        <a:ext uri="{C183D7F6-B498-43B3-948B-1728B52AA6E4}">
                          <adec:decorative xmlns:adec="http://schemas.microsoft.com/office/drawing/2017/decorative" val="1"/>
                        </a:ext>
                      </a:extLst>
                    </p:cNvPr>
                    <p:cNvSpPr>
                      <a:spLocks noChangeAspect="1"/>
                    </p:cNvSpPr>
                    <p:nvPr/>
                  </p:nvSpPr>
                  <p:spPr bwMode="auto">
                    <a:xfrm>
                      <a:off x="1844095" y="-210151"/>
                      <a:ext cx="245992" cy="245992"/>
                    </a:xfrm>
                    <a:custGeom>
                      <a:avLst/>
                      <a:gdLst>
                        <a:gd name="T0" fmla="*/ 104 w 104"/>
                        <a:gd name="T1" fmla="*/ 0 h 104"/>
                        <a:gd name="T2" fmla="*/ 78 w 104"/>
                        <a:gd name="T3" fmla="*/ 25 h 104"/>
                        <a:gd name="T4" fmla="*/ 53 w 104"/>
                        <a:gd name="T5" fmla="*/ 0 h 104"/>
                        <a:gd name="T6" fmla="*/ 53 w 104"/>
                        <a:gd name="T7" fmla="*/ 0 h 104"/>
                        <a:gd name="T8" fmla="*/ 37 w 104"/>
                        <a:gd name="T9" fmla="*/ 24 h 104"/>
                        <a:gd name="T10" fmla="*/ 0 w 104"/>
                        <a:gd name="T11" fmla="*/ 78 h 104"/>
                        <a:gd name="T12" fmla="*/ 26 w 104"/>
                        <a:gd name="T13" fmla="*/ 104 h 104"/>
                        <a:gd name="T14" fmla="*/ 51 w 104"/>
                        <a:gd name="T15" fmla="*/ 78 h 104"/>
                        <a:gd name="T16" fmla="*/ 59 w 104"/>
                        <a:gd name="T17" fmla="*/ 70 h 104"/>
                        <a:gd name="T18" fmla="*/ 104 w 104"/>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104" y="0"/>
                          </a:moveTo>
                          <a:cubicBezTo>
                            <a:pt x="104" y="14"/>
                            <a:pt x="92" y="25"/>
                            <a:pt x="78" y="25"/>
                          </a:cubicBezTo>
                          <a:cubicBezTo>
                            <a:pt x="64" y="25"/>
                            <a:pt x="53" y="14"/>
                            <a:pt x="53" y="0"/>
                          </a:cubicBezTo>
                          <a:cubicBezTo>
                            <a:pt x="53" y="0"/>
                            <a:pt x="53" y="0"/>
                            <a:pt x="53" y="0"/>
                          </a:cubicBezTo>
                          <a:cubicBezTo>
                            <a:pt x="53" y="10"/>
                            <a:pt x="47" y="20"/>
                            <a:pt x="37" y="24"/>
                          </a:cubicBezTo>
                          <a:cubicBezTo>
                            <a:pt x="15" y="35"/>
                            <a:pt x="0" y="56"/>
                            <a:pt x="0" y="78"/>
                          </a:cubicBezTo>
                          <a:cubicBezTo>
                            <a:pt x="0" y="92"/>
                            <a:pt x="12" y="104"/>
                            <a:pt x="26" y="104"/>
                          </a:cubicBezTo>
                          <a:cubicBezTo>
                            <a:pt x="40" y="104"/>
                            <a:pt x="51" y="93"/>
                            <a:pt x="51" y="78"/>
                          </a:cubicBezTo>
                          <a:cubicBezTo>
                            <a:pt x="52" y="77"/>
                            <a:pt x="54" y="73"/>
                            <a:pt x="59" y="70"/>
                          </a:cubicBezTo>
                          <a:cubicBezTo>
                            <a:pt x="86" y="57"/>
                            <a:pt x="104" y="30"/>
                            <a:pt x="104"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25" name="Freeform 533">
                      <a:extLst>
                        <a:ext uri="{FF2B5EF4-FFF2-40B4-BE49-F238E27FC236}">
                          <a16:creationId xmlns:a16="http://schemas.microsoft.com/office/drawing/2014/main" id="{27FE99C0-5F99-4E4B-96B9-C351AB30D332}"/>
                        </a:ext>
                        <a:ext uri="{C183D7F6-B498-43B3-948B-1728B52AA6E4}">
                          <adec:decorative xmlns:adec="http://schemas.microsoft.com/office/drawing/2017/decorative" val="1"/>
                        </a:ext>
                      </a:extLst>
                    </p:cNvPr>
                    <p:cNvSpPr>
                      <a:spLocks noChangeAspect="1"/>
                    </p:cNvSpPr>
                    <p:nvPr/>
                  </p:nvSpPr>
                  <p:spPr bwMode="auto">
                    <a:xfrm>
                      <a:off x="1969091" y="-271150"/>
                      <a:ext cx="120996" cy="120996"/>
                    </a:xfrm>
                    <a:custGeom>
                      <a:avLst/>
                      <a:gdLst>
                        <a:gd name="T0" fmla="*/ 25 w 51"/>
                        <a:gd name="T1" fmla="*/ 0 h 51"/>
                        <a:gd name="T2" fmla="*/ 0 w 51"/>
                        <a:gd name="T3" fmla="*/ 26 h 51"/>
                        <a:gd name="T4" fmla="*/ 0 w 51"/>
                        <a:gd name="T5" fmla="*/ 26 h 51"/>
                        <a:gd name="T6" fmla="*/ 0 w 51"/>
                        <a:gd name="T7" fmla="*/ 26 h 51"/>
                        <a:gd name="T8" fmla="*/ 25 w 51"/>
                        <a:gd name="T9" fmla="*/ 51 h 51"/>
                        <a:gd name="T10" fmla="*/ 51 w 51"/>
                        <a:gd name="T11" fmla="*/ 26 h 51"/>
                        <a:gd name="T12" fmla="*/ 51 w 51"/>
                        <a:gd name="T13" fmla="*/ 26 h 51"/>
                        <a:gd name="T14" fmla="*/ 51 w 51"/>
                        <a:gd name="T15" fmla="*/ 26 h 51"/>
                        <a:gd name="T16" fmla="*/ 25 w 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1">
                          <a:moveTo>
                            <a:pt x="25" y="0"/>
                          </a:moveTo>
                          <a:cubicBezTo>
                            <a:pt x="11" y="0"/>
                            <a:pt x="0" y="12"/>
                            <a:pt x="0" y="26"/>
                          </a:cubicBezTo>
                          <a:cubicBezTo>
                            <a:pt x="0" y="26"/>
                            <a:pt x="0" y="26"/>
                            <a:pt x="0" y="26"/>
                          </a:cubicBezTo>
                          <a:cubicBezTo>
                            <a:pt x="0" y="26"/>
                            <a:pt x="0" y="26"/>
                            <a:pt x="0" y="26"/>
                          </a:cubicBezTo>
                          <a:cubicBezTo>
                            <a:pt x="0" y="40"/>
                            <a:pt x="11" y="51"/>
                            <a:pt x="25" y="51"/>
                          </a:cubicBezTo>
                          <a:cubicBezTo>
                            <a:pt x="39" y="51"/>
                            <a:pt x="51" y="40"/>
                            <a:pt x="51" y="26"/>
                          </a:cubicBezTo>
                          <a:cubicBezTo>
                            <a:pt x="51" y="26"/>
                            <a:pt x="51" y="26"/>
                            <a:pt x="51" y="26"/>
                          </a:cubicBezTo>
                          <a:cubicBezTo>
                            <a:pt x="51" y="26"/>
                            <a:pt x="51" y="26"/>
                            <a:pt x="51" y="26"/>
                          </a:cubicBezTo>
                          <a:cubicBezTo>
                            <a:pt x="51" y="12"/>
                            <a:pt x="39" y="0"/>
                            <a:pt x="25"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sp>
                <p:nvSpPr>
                  <p:cNvPr id="22" name="Oval 531">
                    <a:extLst>
                      <a:ext uri="{FF2B5EF4-FFF2-40B4-BE49-F238E27FC236}">
                        <a16:creationId xmlns:a16="http://schemas.microsoft.com/office/drawing/2014/main" id="{8EDAA1A6-9689-4269-B696-3A582C118835}"/>
                      </a:ext>
                      <a:ext uri="{C183D7F6-B498-43B3-948B-1728B52AA6E4}">
                        <adec:decorative xmlns:adec="http://schemas.microsoft.com/office/drawing/2017/decorative" val="1"/>
                      </a:ext>
                    </a:extLst>
                  </p:cNvPr>
                  <p:cNvSpPr>
                    <a:spLocks noChangeAspect="1" noChangeArrowheads="1"/>
                  </p:cNvSpPr>
                  <p:nvPr/>
                </p:nvSpPr>
                <p:spPr bwMode="auto">
                  <a:xfrm>
                    <a:off x="5254367" y="-251382"/>
                    <a:ext cx="65304" cy="65304"/>
                  </a:xfrm>
                  <a:prstGeom prst="ellipse">
                    <a:avLst/>
                  </a:pr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grpSp>
        </p:grpSp>
      </p:grpSp>
    </p:spTree>
    <p:extLst>
      <p:ext uri="{BB962C8B-B14F-4D97-AF65-F5344CB8AC3E}">
        <p14:creationId xmlns:p14="http://schemas.microsoft.com/office/powerpoint/2010/main" val="1373637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7E231BB-DC3A-4CA1-9934-F92D7E265CDB}"/>
              </a:ext>
            </a:extLst>
          </p:cNvPr>
          <p:cNvSpPr>
            <a:spLocks noGrp="1"/>
          </p:cNvSpPr>
          <p:nvPr>
            <p:ph type="sldNum" sz="quarter" idx="12"/>
          </p:nvPr>
        </p:nvSpPr>
        <p:spPr/>
        <p:txBody>
          <a:bodyPr/>
          <a:lstStyle/>
          <a:p>
            <a:fld id="{3CE5352E-9B9F-4EDC-8769-7FA3D3F814C7}" type="slidenum">
              <a:rPr lang="en-US" smtClean="0"/>
              <a:pPr/>
              <a:t>15</a:t>
            </a:fld>
            <a:endParaRPr lang="en-US" dirty="0"/>
          </a:p>
        </p:txBody>
      </p:sp>
      <p:sp>
        <p:nvSpPr>
          <p:cNvPr id="7" name="Footer Placeholder 6">
            <a:extLst>
              <a:ext uri="{FF2B5EF4-FFF2-40B4-BE49-F238E27FC236}">
                <a16:creationId xmlns:a16="http://schemas.microsoft.com/office/drawing/2014/main" id="{1378EF8B-1C40-45C8-8A43-11073D821DF1}"/>
              </a:ext>
            </a:extLst>
          </p:cNvPr>
          <p:cNvSpPr>
            <a:spLocks noGrp="1"/>
          </p:cNvSpPr>
          <p:nvPr>
            <p:ph type="ftr" sz="quarter" idx="11"/>
          </p:nvPr>
        </p:nvSpPr>
        <p:spPr/>
        <p:txBody>
          <a:bodyPr/>
          <a:lstStyle/>
          <a:p>
            <a:r>
              <a:rPr lang="en-US"/>
              <a:t>Virtual Fitting Room</a:t>
            </a:r>
            <a:endParaRPr lang="en-US" dirty="0"/>
          </a:p>
        </p:txBody>
      </p:sp>
      <p:sp>
        <p:nvSpPr>
          <p:cNvPr id="4" name="Title 1">
            <a:extLst>
              <a:ext uri="{FF2B5EF4-FFF2-40B4-BE49-F238E27FC236}">
                <a16:creationId xmlns:a16="http://schemas.microsoft.com/office/drawing/2014/main" id="{45D68023-2E68-4E5D-A6F1-80A6EB84A5B6}"/>
              </a:ext>
            </a:extLst>
          </p:cNvPr>
          <p:cNvSpPr>
            <a:spLocks noGrp="1"/>
          </p:cNvSpPr>
          <p:nvPr>
            <p:ph type="title"/>
          </p:nvPr>
        </p:nvSpPr>
        <p:spPr>
          <a:xfrm>
            <a:off x="275355" y="1871619"/>
            <a:ext cx="3143448" cy="566931"/>
          </a:xfrm>
        </p:spPr>
        <p:txBody>
          <a:bodyPr>
            <a:noAutofit/>
          </a:bodyPr>
          <a:lstStyle/>
          <a:p>
            <a:r>
              <a:rPr lang="en-US" dirty="0">
                <a:solidFill>
                  <a:srgbClr val="59C5EC"/>
                </a:solidFill>
              </a:rPr>
              <a:t>Structural diagrams:</a:t>
            </a:r>
            <a:br>
              <a:rPr lang="en-US" dirty="0"/>
            </a:br>
            <a:r>
              <a:rPr lang="en-US" dirty="0"/>
              <a:t>Component diagram</a:t>
            </a:r>
          </a:p>
        </p:txBody>
      </p:sp>
      <p:grpSp>
        <p:nvGrpSpPr>
          <p:cNvPr id="5" name="Group 4">
            <a:extLst>
              <a:ext uri="{FF2B5EF4-FFF2-40B4-BE49-F238E27FC236}">
                <a16:creationId xmlns:a16="http://schemas.microsoft.com/office/drawing/2014/main" id="{43388AA1-B3BB-42A4-BBEA-17A871B58C12}"/>
              </a:ext>
            </a:extLst>
          </p:cNvPr>
          <p:cNvGrpSpPr/>
          <p:nvPr/>
        </p:nvGrpSpPr>
        <p:grpSpPr>
          <a:xfrm>
            <a:off x="9765177" y="284588"/>
            <a:ext cx="1921111" cy="827013"/>
            <a:chOff x="698376" y="5057420"/>
            <a:chExt cx="1921111" cy="827013"/>
          </a:xfrm>
        </p:grpSpPr>
        <p:sp>
          <p:nvSpPr>
            <p:cNvPr id="6" name="Rounded Rectangle 7">
              <a:extLst>
                <a:ext uri="{FF2B5EF4-FFF2-40B4-BE49-F238E27FC236}">
                  <a16:creationId xmlns:a16="http://schemas.microsoft.com/office/drawing/2014/main" id="{A5BDFEC1-953C-48EE-8947-A4FFF2453AA8}"/>
                </a:ext>
                <a:ext uri="{C183D7F6-B498-43B3-948B-1728B52AA6E4}">
                  <adec:decorative xmlns:adec="http://schemas.microsoft.com/office/drawing/2017/decorative" val="1"/>
                </a:ext>
              </a:extLst>
            </p:cNvPr>
            <p:cNvSpPr/>
            <p:nvPr/>
          </p:nvSpPr>
          <p:spPr>
            <a:xfrm>
              <a:off x="1365678" y="5057420"/>
              <a:ext cx="1134791" cy="532268"/>
            </a:xfrm>
            <a:prstGeom prst="roundRect">
              <a:avLst/>
            </a:prstGeom>
            <a:solidFill>
              <a:schemeClr val="bg1">
                <a:alpha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28938E0F-2A82-49DD-9B51-E7AA90AA97CB}"/>
                </a:ext>
              </a:extLst>
            </p:cNvPr>
            <p:cNvGrpSpPr/>
            <p:nvPr/>
          </p:nvGrpSpPr>
          <p:grpSpPr>
            <a:xfrm>
              <a:off x="698376" y="5108030"/>
              <a:ext cx="1921111" cy="776403"/>
              <a:chOff x="3597187" y="-448810"/>
              <a:chExt cx="2484050" cy="1145164"/>
            </a:xfrm>
          </p:grpSpPr>
          <p:sp>
            <p:nvSpPr>
              <p:cNvPr id="10" name="Block Arc 9">
                <a:extLst>
                  <a:ext uri="{FF2B5EF4-FFF2-40B4-BE49-F238E27FC236}">
                    <a16:creationId xmlns:a16="http://schemas.microsoft.com/office/drawing/2014/main" id="{C8ED31A6-20FE-4582-BCBE-9EF8261FE6E6}"/>
                  </a:ext>
                  <a:ext uri="{C183D7F6-B498-43B3-948B-1728B52AA6E4}">
                    <adec:decorative xmlns:adec="http://schemas.microsoft.com/office/drawing/2017/decorative" val="1"/>
                  </a:ext>
                </a:extLst>
              </p:cNvPr>
              <p:cNvSpPr/>
              <p:nvPr/>
            </p:nvSpPr>
            <p:spPr>
              <a:xfrm>
                <a:off x="4309495" y="-224124"/>
                <a:ext cx="1771742" cy="920478"/>
              </a:xfrm>
              <a:prstGeom prst="blockArc">
                <a:avLst>
                  <a:gd name="adj1" fmla="val 12693424"/>
                  <a:gd name="adj2" fmla="val 19655028"/>
                  <a:gd name="adj3" fmla="val 290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1" name="Group 10">
                <a:extLst>
                  <a:ext uri="{FF2B5EF4-FFF2-40B4-BE49-F238E27FC236}">
                    <a16:creationId xmlns:a16="http://schemas.microsoft.com/office/drawing/2014/main" id="{757D9725-C3C8-4E16-9901-8354A3F3629D}"/>
                  </a:ext>
                </a:extLst>
              </p:cNvPr>
              <p:cNvGrpSpPr/>
              <p:nvPr/>
            </p:nvGrpSpPr>
            <p:grpSpPr>
              <a:xfrm>
                <a:off x="3597187" y="-448810"/>
                <a:ext cx="2089724" cy="765881"/>
                <a:chOff x="3597187" y="-448810"/>
                <a:chExt cx="2089724" cy="765881"/>
              </a:xfrm>
            </p:grpSpPr>
            <p:sp>
              <p:nvSpPr>
                <p:cNvPr id="12" name="TextBox 11">
                  <a:extLst>
                    <a:ext uri="{FF2B5EF4-FFF2-40B4-BE49-F238E27FC236}">
                      <a16:creationId xmlns:a16="http://schemas.microsoft.com/office/drawing/2014/main" id="{FDF59DA4-71A1-4D21-AAD1-0F0FDB978CB5}"/>
                    </a:ext>
                  </a:extLst>
                </p:cNvPr>
                <p:cNvSpPr txBox="1"/>
                <p:nvPr/>
              </p:nvSpPr>
              <p:spPr>
                <a:xfrm>
                  <a:off x="3597187" y="-114190"/>
                  <a:ext cx="2089724" cy="431261"/>
                </a:xfrm>
                <a:prstGeom prst="rect">
                  <a:avLst/>
                </a:prstGeom>
                <a:noFill/>
              </p:spPr>
              <p:txBody>
                <a:bodyPr wrap="none" rtlCol="0">
                  <a:spAutoFit/>
                </a:bodyPr>
                <a:lstStyle/>
                <a:p>
                  <a:pPr algn="ctr"/>
                  <a:r>
                    <a:rPr lang="en-US" sz="1300" b="1" spc="300" dirty="0">
                      <a:latin typeface="Arial Black" panose="020B0A04020102020204" pitchFamily="34" charset="0"/>
                      <a:ea typeface="Verdana" panose="020B0604030504040204" pitchFamily="34" charset="0"/>
                      <a:cs typeface="Verdana" panose="020B0604030504040204" pitchFamily="34" charset="0"/>
                    </a:rPr>
                    <a:t>          VFR</a:t>
                  </a:r>
                </a:p>
              </p:txBody>
            </p:sp>
            <p:grpSp>
              <p:nvGrpSpPr>
                <p:cNvPr id="13" name="Group 12">
                  <a:extLst>
                    <a:ext uri="{FF2B5EF4-FFF2-40B4-BE49-F238E27FC236}">
                      <a16:creationId xmlns:a16="http://schemas.microsoft.com/office/drawing/2014/main" id="{5CCD76E2-3A4E-4753-A0BA-73D762F8E38C}"/>
                    </a:ext>
                  </a:extLst>
                </p:cNvPr>
                <p:cNvGrpSpPr/>
                <p:nvPr/>
              </p:nvGrpSpPr>
              <p:grpSpPr>
                <a:xfrm>
                  <a:off x="5120201" y="-448810"/>
                  <a:ext cx="150327" cy="239667"/>
                  <a:chOff x="5212147" y="-425745"/>
                  <a:chExt cx="150327" cy="239667"/>
                </a:xfrm>
              </p:grpSpPr>
              <p:grpSp>
                <p:nvGrpSpPr>
                  <p:cNvPr id="14" name="Group 13">
                    <a:extLst>
                      <a:ext uri="{FF2B5EF4-FFF2-40B4-BE49-F238E27FC236}">
                        <a16:creationId xmlns:a16="http://schemas.microsoft.com/office/drawing/2014/main" id="{82345F25-8279-4C3C-AA42-1FAE4705DB3C}"/>
                      </a:ext>
                    </a:extLst>
                  </p:cNvPr>
                  <p:cNvGrpSpPr/>
                  <p:nvPr/>
                </p:nvGrpSpPr>
                <p:grpSpPr>
                  <a:xfrm>
                    <a:off x="5212147" y="-425745"/>
                    <a:ext cx="150327" cy="175178"/>
                    <a:chOff x="1721099" y="-394146"/>
                    <a:chExt cx="368989" cy="429987"/>
                  </a:xfrm>
                </p:grpSpPr>
                <p:sp>
                  <p:nvSpPr>
                    <p:cNvPr id="16" name="Freeform 530">
                      <a:extLst>
                        <a:ext uri="{FF2B5EF4-FFF2-40B4-BE49-F238E27FC236}">
                          <a16:creationId xmlns:a16="http://schemas.microsoft.com/office/drawing/2014/main" id="{7A89B389-1FB9-4138-9BFF-35A3A4F7B380}"/>
                        </a:ext>
                        <a:ext uri="{C183D7F6-B498-43B3-948B-1728B52AA6E4}">
                          <adec:decorative xmlns:adec="http://schemas.microsoft.com/office/drawing/2017/decorative" val="1"/>
                        </a:ext>
                      </a:extLst>
                    </p:cNvPr>
                    <p:cNvSpPr>
                      <a:spLocks noChangeAspect="1"/>
                    </p:cNvSpPr>
                    <p:nvPr/>
                  </p:nvSpPr>
                  <p:spPr bwMode="auto">
                    <a:xfrm>
                      <a:off x="1721099" y="-394146"/>
                      <a:ext cx="368989" cy="243993"/>
                    </a:xfrm>
                    <a:custGeom>
                      <a:avLst/>
                      <a:gdLst>
                        <a:gd name="T0" fmla="*/ 78 w 156"/>
                        <a:gd name="T1" fmla="*/ 0 h 103"/>
                        <a:gd name="T2" fmla="*/ 0 w 156"/>
                        <a:gd name="T3" fmla="*/ 78 h 103"/>
                        <a:gd name="T4" fmla="*/ 25 w 156"/>
                        <a:gd name="T5" fmla="*/ 103 h 103"/>
                        <a:gd name="T6" fmla="*/ 51 w 156"/>
                        <a:gd name="T7" fmla="*/ 78 h 103"/>
                        <a:gd name="T8" fmla="*/ 78 w 156"/>
                        <a:gd name="T9" fmla="*/ 51 h 103"/>
                        <a:gd name="T10" fmla="*/ 105 w 156"/>
                        <a:gd name="T11" fmla="*/ 78 h 103"/>
                        <a:gd name="T12" fmla="*/ 105 w 156"/>
                        <a:gd name="T13" fmla="*/ 78 h 103"/>
                        <a:gd name="T14" fmla="*/ 130 w 156"/>
                        <a:gd name="T15" fmla="*/ 52 h 103"/>
                        <a:gd name="T16" fmla="*/ 156 w 156"/>
                        <a:gd name="T17" fmla="*/ 78 h 103"/>
                        <a:gd name="T18" fmla="*/ 78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78" y="0"/>
                          </a:moveTo>
                          <a:cubicBezTo>
                            <a:pt x="35" y="0"/>
                            <a:pt x="0" y="35"/>
                            <a:pt x="0" y="78"/>
                          </a:cubicBezTo>
                          <a:cubicBezTo>
                            <a:pt x="0" y="92"/>
                            <a:pt x="11" y="103"/>
                            <a:pt x="25" y="103"/>
                          </a:cubicBezTo>
                          <a:cubicBezTo>
                            <a:pt x="39" y="103"/>
                            <a:pt x="51" y="92"/>
                            <a:pt x="51" y="78"/>
                          </a:cubicBezTo>
                          <a:cubicBezTo>
                            <a:pt x="51" y="63"/>
                            <a:pt x="63" y="51"/>
                            <a:pt x="78" y="51"/>
                          </a:cubicBezTo>
                          <a:cubicBezTo>
                            <a:pt x="93" y="51"/>
                            <a:pt x="105" y="63"/>
                            <a:pt x="105" y="78"/>
                          </a:cubicBezTo>
                          <a:cubicBezTo>
                            <a:pt x="105" y="78"/>
                            <a:pt x="105" y="78"/>
                            <a:pt x="105" y="78"/>
                          </a:cubicBezTo>
                          <a:cubicBezTo>
                            <a:pt x="105" y="64"/>
                            <a:pt x="116" y="52"/>
                            <a:pt x="130" y="52"/>
                          </a:cubicBezTo>
                          <a:cubicBezTo>
                            <a:pt x="144" y="52"/>
                            <a:pt x="156" y="64"/>
                            <a:pt x="156" y="78"/>
                          </a:cubicBezTo>
                          <a:cubicBezTo>
                            <a:pt x="156" y="35"/>
                            <a:pt x="121" y="0"/>
                            <a:pt x="78"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7" name="Freeform 532">
                      <a:extLst>
                        <a:ext uri="{FF2B5EF4-FFF2-40B4-BE49-F238E27FC236}">
                          <a16:creationId xmlns:a16="http://schemas.microsoft.com/office/drawing/2014/main" id="{8D1E60FE-1664-4ADC-AEA2-AAB465AC1E7A}"/>
                        </a:ext>
                        <a:ext uri="{C183D7F6-B498-43B3-948B-1728B52AA6E4}">
                          <adec:decorative xmlns:adec="http://schemas.microsoft.com/office/drawing/2017/decorative" val="1"/>
                        </a:ext>
                      </a:extLst>
                    </p:cNvPr>
                    <p:cNvSpPr>
                      <a:spLocks noChangeAspect="1"/>
                    </p:cNvSpPr>
                    <p:nvPr/>
                  </p:nvSpPr>
                  <p:spPr bwMode="auto">
                    <a:xfrm>
                      <a:off x="1844095" y="-210151"/>
                      <a:ext cx="245992" cy="245992"/>
                    </a:xfrm>
                    <a:custGeom>
                      <a:avLst/>
                      <a:gdLst>
                        <a:gd name="T0" fmla="*/ 104 w 104"/>
                        <a:gd name="T1" fmla="*/ 0 h 104"/>
                        <a:gd name="T2" fmla="*/ 78 w 104"/>
                        <a:gd name="T3" fmla="*/ 25 h 104"/>
                        <a:gd name="T4" fmla="*/ 53 w 104"/>
                        <a:gd name="T5" fmla="*/ 0 h 104"/>
                        <a:gd name="T6" fmla="*/ 53 w 104"/>
                        <a:gd name="T7" fmla="*/ 0 h 104"/>
                        <a:gd name="T8" fmla="*/ 37 w 104"/>
                        <a:gd name="T9" fmla="*/ 24 h 104"/>
                        <a:gd name="T10" fmla="*/ 0 w 104"/>
                        <a:gd name="T11" fmla="*/ 78 h 104"/>
                        <a:gd name="T12" fmla="*/ 26 w 104"/>
                        <a:gd name="T13" fmla="*/ 104 h 104"/>
                        <a:gd name="T14" fmla="*/ 51 w 104"/>
                        <a:gd name="T15" fmla="*/ 78 h 104"/>
                        <a:gd name="T16" fmla="*/ 59 w 104"/>
                        <a:gd name="T17" fmla="*/ 70 h 104"/>
                        <a:gd name="T18" fmla="*/ 104 w 104"/>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104" y="0"/>
                          </a:moveTo>
                          <a:cubicBezTo>
                            <a:pt x="104" y="14"/>
                            <a:pt x="92" y="25"/>
                            <a:pt x="78" y="25"/>
                          </a:cubicBezTo>
                          <a:cubicBezTo>
                            <a:pt x="64" y="25"/>
                            <a:pt x="53" y="14"/>
                            <a:pt x="53" y="0"/>
                          </a:cubicBezTo>
                          <a:cubicBezTo>
                            <a:pt x="53" y="0"/>
                            <a:pt x="53" y="0"/>
                            <a:pt x="53" y="0"/>
                          </a:cubicBezTo>
                          <a:cubicBezTo>
                            <a:pt x="53" y="10"/>
                            <a:pt x="47" y="20"/>
                            <a:pt x="37" y="24"/>
                          </a:cubicBezTo>
                          <a:cubicBezTo>
                            <a:pt x="15" y="35"/>
                            <a:pt x="0" y="56"/>
                            <a:pt x="0" y="78"/>
                          </a:cubicBezTo>
                          <a:cubicBezTo>
                            <a:pt x="0" y="92"/>
                            <a:pt x="12" y="104"/>
                            <a:pt x="26" y="104"/>
                          </a:cubicBezTo>
                          <a:cubicBezTo>
                            <a:pt x="40" y="104"/>
                            <a:pt x="51" y="93"/>
                            <a:pt x="51" y="78"/>
                          </a:cubicBezTo>
                          <a:cubicBezTo>
                            <a:pt x="52" y="77"/>
                            <a:pt x="54" y="73"/>
                            <a:pt x="59" y="70"/>
                          </a:cubicBezTo>
                          <a:cubicBezTo>
                            <a:pt x="86" y="57"/>
                            <a:pt x="104" y="30"/>
                            <a:pt x="104"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8" name="Freeform 533">
                      <a:extLst>
                        <a:ext uri="{FF2B5EF4-FFF2-40B4-BE49-F238E27FC236}">
                          <a16:creationId xmlns:a16="http://schemas.microsoft.com/office/drawing/2014/main" id="{D123CDB3-5615-4193-8084-90F07A431E25}"/>
                        </a:ext>
                        <a:ext uri="{C183D7F6-B498-43B3-948B-1728B52AA6E4}">
                          <adec:decorative xmlns:adec="http://schemas.microsoft.com/office/drawing/2017/decorative" val="1"/>
                        </a:ext>
                      </a:extLst>
                    </p:cNvPr>
                    <p:cNvSpPr>
                      <a:spLocks noChangeAspect="1"/>
                    </p:cNvSpPr>
                    <p:nvPr/>
                  </p:nvSpPr>
                  <p:spPr bwMode="auto">
                    <a:xfrm>
                      <a:off x="1969091" y="-271150"/>
                      <a:ext cx="120996" cy="120996"/>
                    </a:xfrm>
                    <a:custGeom>
                      <a:avLst/>
                      <a:gdLst>
                        <a:gd name="T0" fmla="*/ 25 w 51"/>
                        <a:gd name="T1" fmla="*/ 0 h 51"/>
                        <a:gd name="T2" fmla="*/ 0 w 51"/>
                        <a:gd name="T3" fmla="*/ 26 h 51"/>
                        <a:gd name="T4" fmla="*/ 0 w 51"/>
                        <a:gd name="T5" fmla="*/ 26 h 51"/>
                        <a:gd name="T6" fmla="*/ 0 w 51"/>
                        <a:gd name="T7" fmla="*/ 26 h 51"/>
                        <a:gd name="T8" fmla="*/ 25 w 51"/>
                        <a:gd name="T9" fmla="*/ 51 h 51"/>
                        <a:gd name="T10" fmla="*/ 51 w 51"/>
                        <a:gd name="T11" fmla="*/ 26 h 51"/>
                        <a:gd name="T12" fmla="*/ 51 w 51"/>
                        <a:gd name="T13" fmla="*/ 26 h 51"/>
                        <a:gd name="T14" fmla="*/ 51 w 51"/>
                        <a:gd name="T15" fmla="*/ 26 h 51"/>
                        <a:gd name="T16" fmla="*/ 25 w 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1">
                          <a:moveTo>
                            <a:pt x="25" y="0"/>
                          </a:moveTo>
                          <a:cubicBezTo>
                            <a:pt x="11" y="0"/>
                            <a:pt x="0" y="12"/>
                            <a:pt x="0" y="26"/>
                          </a:cubicBezTo>
                          <a:cubicBezTo>
                            <a:pt x="0" y="26"/>
                            <a:pt x="0" y="26"/>
                            <a:pt x="0" y="26"/>
                          </a:cubicBezTo>
                          <a:cubicBezTo>
                            <a:pt x="0" y="26"/>
                            <a:pt x="0" y="26"/>
                            <a:pt x="0" y="26"/>
                          </a:cubicBezTo>
                          <a:cubicBezTo>
                            <a:pt x="0" y="40"/>
                            <a:pt x="11" y="51"/>
                            <a:pt x="25" y="51"/>
                          </a:cubicBezTo>
                          <a:cubicBezTo>
                            <a:pt x="39" y="51"/>
                            <a:pt x="51" y="40"/>
                            <a:pt x="51" y="26"/>
                          </a:cubicBezTo>
                          <a:cubicBezTo>
                            <a:pt x="51" y="26"/>
                            <a:pt x="51" y="26"/>
                            <a:pt x="51" y="26"/>
                          </a:cubicBezTo>
                          <a:cubicBezTo>
                            <a:pt x="51" y="26"/>
                            <a:pt x="51" y="26"/>
                            <a:pt x="51" y="26"/>
                          </a:cubicBezTo>
                          <a:cubicBezTo>
                            <a:pt x="51" y="12"/>
                            <a:pt x="39" y="0"/>
                            <a:pt x="25"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sp>
                <p:nvSpPr>
                  <p:cNvPr id="15" name="Oval 531">
                    <a:extLst>
                      <a:ext uri="{FF2B5EF4-FFF2-40B4-BE49-F238E27FC236}">
                        <a16:creationId xmlns:a16="http://schemas.microsoft.com/office/drawing/2014/main" id="{2BB71A9D-F3B8-4C1F-B456-8DCFA979F742}"/>
                      </a:ext>
                      <a:ext uri="{C183D7F6-B498-43B3-948B-1728B52AA6E4}">
                        <adec:decorative xmlns:adec="http://schemas.microsoft.com/office/drawing/2017/decorative" val="1"/>
                      </a:ext>
                    </a:extLst>
                  </p:cNvPr>
                  <p:cNvSpPr>
                    <a:spLocks noChangeAspect="1" noChangeArrowheads="1"/>
                  </p:cNvSpPr>
                  <p:nvPr/>
                </p:nvSpPr>
                <p:spPr bwMode="auto">
                  <a:xfrm>
                    <a:off x="5254367" y="-251382"/>
                    <a:ext cx="65304" cy="65304"/>
                  </a:xfrm>
                  <a:prstGeom prst="ellipse">
                    <a:avLst/>
                  </a:pr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grpSp>
        </p:grpSp>
      </p:grpSp>
      <p:pic>
        <p:nvPicPr>
          <p:cNvPr id="20" name="Picture 19">
            <a:extLst>
              <a:ext uri="{FF2B5EF4-FFF2-40B4-BE49-F238E27FC236}">
                <a16:creationId xmlns:a16="http://schemas.microsoft.com/office/drawing/2014/main" id="{D529D587-9963-467B-9432-2278AC981F13}"/>
              </a:ext>
            </a:extLst>
          </p:cNvPr>
          <p:cNvPicPr/>
          <p:nvPr/>
        </p:nvPicPr>
        <p:blipFill>
          <a:blip r:embed="rId2">
            <a:extLst>
              <a:ext uri="{28A0092B-C50C-407E-A947-70E740481C1C}">
                <a14:useLocalDpi xmlns:a14="http://schemas.microsoft.com/office/drawing/2010/main" val="0"/>
              </a:ext>
            </a:extLst>
          </a:blip>
          <a:stretch>
            <a:fillRect/>
          </a:stretch>
        </p:blipFill>
        <p:spPr>
          <a:xfrm>
            <a:off x="3208336" y="1623059"/>
            <a:ext cx="8074025" cy="418465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818282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7E231BB-DC3A-4CA1-9934-F92D7E265CDB}"/>
              </a:ext>
            </a:extLst>
          </p:cNvPr>
          <p:cNvSpPr>
            <a:spLocks noGrp="1"/>
          </p:cNvSpPr>
          <p:nvPr>
            <p:ph type="sldNum" sz="quarter" idx="12"/>
          </p:nvPr>
        </p:nvSpPr>
        <p:spPr/>
        <p:txBody>
          <a:bodyPr/>
          <a:lstStyle/>
          <a:p>
            <a:fld id="{3CE5352E-9B9F-4EDC-8769-7FA3D3F814C7}" type="slidenum">
              <a:rPr lang="en-US" smtClean="0"/>
              <a:pPr/>
              <a:t>16</a:t>
            </a:fld>
            <a:endParaRPr lang="en-US" dirty="0"/>
          </a:p>
        </p:txBody>
      </p:sp>
      <p:sp>
        <p:nvSpPr>
          <p:cNvPr id="7" name="Footer Placeholder 6">
            <a:extLst>
              <a:ext uri="{FF2B5EF4-FFF2-40B4-BE49-F238E27FC236}">
                <a16:creationId xmlns:a16="http://schemas.microsoft.com/office/drawing/2014/main" id="{1378EF8B-1C40-45C8-8A43-11073D821DF1}"/>
              </a:ext>
            </a:extLst>
          </p:cNvPr>
          <p:cNvSpPr>
            <a:spLocks noGrp="1"/>
          </p:cNvSpPr>
          <p:nvPr>
            <p:ph type="ftr" sz="quarter" idx="11"/>
          </p:nvPr>
        </p:nvSpPr>
        <p:spPr/>
        <p:txBody>
          <a:bodyPr/>
          <a:lstStyle/>
          <a:p>
            <a:r>
              <a:rPr lang="en-US"/>
              <a:t>Virtual Fitting Room</a:t>
            </a:r>
            <a:endParaRPr lang="en-US" dirty="0"/>
          </a:p>
        </p:txBody>
      </p:sp>
      <p:sp>
        <p:nvSpPr>
          <p:cNvPr id="4" name="Title 1">
            <a:extLst>
              <a:ext uri="{FF2B5EF4-FFF2-40B4-BE49-F238E27FC236}">
                <a16:creationId xmlns:a16="http://schemas.microsoft.com/office/drawing/2014/main" id="{B4DEDF7F-AF69-4C1D-BB8F-1FE5C409D721}"/>
              </a:ext>
            </a:extLst>
          </p:cNvPr>
          <p:cNvSpPr>
            <a:spLocks noGrp="1"/>
          </p:cNvSpPr>
          <p:nvPr>
            <p:ph type="title"/>
          </p:nvPr>
        </p:nvSpPr>
        <p:spPr>
          <a:xfrm>
            <a:off x="322980" y="1909720"/>
            <a:ext cx="3143448" cy="566931"/>
          </a:xfrm>
        </p:spPr>
        <p:txBody>
          <a:bodyPr>
            <a:noAutofit/>
          </a:bodyPr>
          <a:lstStyle/>
          <a:p>
            <a:r>
              <a:rPr lang="en-US" dirty="0">
                <a:solidFill>
                  <a:srgbClr val="59C5EC"/>
                </a:solidFill>
              </a:rPr>
              <a:t>Structural diagrams:</a:t>
            </a:r>
            <a:br>
              <a:rPr lang="en-US" dirty="0"/>
            </a:br>
            <a:r>
              <a:rPr lang="en-US" dirty="0"/>
              <a:t>Communication diagram</a:t>
            </a:r>
          </a:p>
        </p:txBody>
      </p:sp>
      <p:grpSp>
        <p:nvGrpSpPr>
          <p:cNvPr id="5" name="Group 4">
            <a:extLst>
              <a:ext uri="{FF2B5EF4-FFF2-40B4-BE49-F238E27FC236}">
                <a16:creationId xmlns:a16="http://schemas.microsoft.com/office/drawing/2014/main" id="{3B05DE52-1B06-408F-9A9B-FEC59EAD5F94}"/>
              </a:ext>
            </a:extLst>
          </p:cNvPr>
          <p:cNvGrpSpPr/>
          <p:nvPr/>
        </p:nvGrpSpPr>
        <p:grpSpPr>
          <a:xfrm>
            <a:off x="9765177" y="284588"/>
            <a:ext cx="1921111" cy="827013"/>
            <a:chOff x="698376" y="5057420"/>
            <a:chExt cx="1921111" cy="827013"/>
          </a:xfrm>
        </p:grpSpPr>
        <p:sp>
          <p:nvSpPr>
            <p:cNvPr id="6" name="Rounded Rectangle 7">
              <a:extLst>
                <a:ext uri="{FF2B5EF4-FFF2-40B4-BE49-F238E27FC236}">
                  <a16:creationId xmlns:a16="http://schemas.microsoft.com/office/drawing/2014/main" id="{C41DCF2C-F51B-4FE1-8DC8-EADEF495C318}"/>
                </a:ext>
                <a:ext uri="{C183D7F6-B498-43B3-948B-1728B52AA6E4}">
                  <adec:decorative xmlns:adec="http://schemas.microsoft.com/office/drawing/2017/decorative" val="1"/>
                </a:ext>
              </a:extLst>
            </p:cNvPr>
            <p:cNvSpPr/>
            <p:nvPr/>
          </p:nvSpPr>
          <p:spPr>
            <a:xfrm>
              <a:off x="1365678" y="5057420"/>
              <a:ext cx="1134791" cy="532268"/>
            </a:xfrm>
            <a:prstGeom prst="roundRect">
              <a:avLst/>
            </a:prstGeom>
            <a:solidFill>
              <a:schemeClr val="bg1">
                <a:alpha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8272A5D7-E5B8-4C8A-B75E-2C6876A9B3B9}"/>
                </a:ext>
              </a:extLst>
            </p:cNvPr>
            <p:cNvGrpSpPr/>
            <p:nvPr/>
          </p:nvGrpSpPr>
          <p:grpSpPr>
            <a:xfrm>
              <a:off x="698376" y="5108030"/>
              <a:ext cx="1921111" cy="776403"/>
              <a:chOff x="3597187" y="-448810"/>
              <a:chExt cx="2484050" cy="1145164"/>
            </a:xfrm>
          </p:grpSpPr>
          <p:sp>
            <p:nvSpPr>
              <p:cNvPr id="10" name="Block Arc 9">
                <a:extLst>
                  <a:ext uri="{FF2B5EF4-FFF2-40B4-BE49-F238E27FC236}">
                    <a16:creationId xmlns:a16="http://schemas.microsoft.com/office/drawing/2014/main" id="{B7C764F3-FBB6-4885-894C-2A35E91E00C5}"/>
                  </a:ext>
                  <a:ext uri="{C183D7F6-B498-43B3-948B-1728B52AA6E4}">
                    <adec:decorative xmlns:adec="http://schemas.microsoft.com/office/drawing/2017/decorative" val="1"/>
                  </a:ext>
                </a:extLst>
              </p:cNvPr>
              <p:cNvSpPr/>
              <p:nvPr/>
            </p:nvSpPr>
            <p:spPr>
              <a:xfrm>
                <a:off x="4309495" y="-224124"/>
                <a:ext cx="1771742" cy="920478"/>
              </a:xfrm>
              <a:prstGeom prst="blockArc">
                <a:avLst>
                  <a:gd name="adj1" fmla="val 12693424"/>
                  <a:gd name="adj2" fmla="val 19655028"/>
                  <a:gd name="adj3" fmla="val 290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1" name="Group 10">
                <a:extLst>
                  <a:ext uri="{FF2B5EF4-FFF2-40B4-BE49-F238E27FC236}">
                    <a16:creationId xmlns:a16="http://schemas.microsoft.com/office/drawing/2014/main" id="{DA54A082-4CA7-43D5-984A-FD2C2777DAB6}"/>
                  </a:ext>
                </a:extLst>
              </p:cNvPr>
              <p:cNvGrpSpPr/>
              <p:nvPr/>
            </p:nvGrpSpPr>
            <p:grpSpPr>
              <a:xfrm>
                <a:off x="3597187" y="-448810"/>
                <a:ext cx="2089724" cy="765881"/>
                <a:chOff x="3597187" y="-448810"/>
                <a:chExt cx="2089724" cy="765881"/>
              </a:xfrm>
            </p:grpSpPr>
            <p:sp>
              <p:nvSpPr>
                <p:cNvPr id="12" name="TextBox 11">
                  <a:extLst>
                    <a:ext uri="{FF2B5EF4-FFF2-40B4-BE49-F238E27FC236}">
                      <a16:creationId xmlns:a16="http://schemas.microsoft.com/office/drawing/2014/main" id="{763FA2B9-EFA3-4C52-AF09-D3CC3CC70DBA}"/>
                    </a:ext>
                  </a:extLst>
                </p:cNvPr>
                <p:cNvSpPr txBox="1"/>
                <p:nvPr/>
              </p:nvSpPr>
              <p:spPr>
                <a:xfrm>
                  <a:off x="3597187" y="-114190"/>
                  <a:ext cx="2089724" cy="431261"/>
                </a:xfrm>
                <a:prstGeom prst="rect">
                  <a:avLst/>
                </a:prstGeom>
                <a:noFill/>
              </p:spPr>
              <p:txBody>
                <a:bodyPr wrap="none" rtlCol="0">
                  <a:spAutoFit/>
                </a:bodyPr>
                <a:lstStyle/>
                <a:p>
                  <a:pPr algn="ctr"/>
                  <a:r>
                    <a:rPr lang="en-US" sz="1300" b="1" spc="300" dirty="0">
                      <a:latin typeface="Arial Black" panose="020B0A04020102020204" pitchFamily="34" charset="0"/>
                      <a:ea typeface="Verdana" panose="020B0604030504040204" pitchFamily="34" charset="0"/>
                      <a:cs typeface="Verdana" panose="020B0604030504040204" pitchFamily="34" charset="0"/>
                    </a:rPr>
                    <a:t>          VFR</a:t>
                  </a:r>
                </a:p>
              </p:txBody>
            </p:sp>
            <p:grpSp>
              <p:nvGrpSpPr>
                <p:cNvPr id="13" name="Group 12">
                  <a:extLst>
                    <a:ext uri="{FF2B5EF4-FFF2-40B4-BE49-F238E27FC236}">
                      <a16:creationId xmlns:a16="http://schemas.microsoft.com/office/drawing/2014/main" id="{A102D2B4-29AD-4705-8A22-8299D594EE0A}"/>
                    </a:ext>
                  </a:extLst>
                </p:cNvPr>
                <p:cNvGrpSpPr/>
                <p:nvPr/>
              </p:nvGrpSpPr>
              <p:grpSpPr>
                <a:xfrm>
                  <a:off x="5120201" y="-448810"/>
                  <a:ext cx="150327" cy="239667"/>
                  <a:chOff x="5212147" y="-425745"/>
                  <a:chExt cx="150327" cy="239667"/>
                </a:xfrm>
              </p:grpSpPr>
              <p:grpSp>
                <p:nvGrpSpPr>
                  <p:cNvPr id="14" name="Group 13">
                    <a:extLst>
                      <a:ext uri="{FF2B5EF4-FFF2-40B4-BE49-F238E27FC236}">
                        <a16:creationId xmlns:a16="http://schemas.microsoft.com/office/drawing/2014/main" id="{9D984B20-8E8B-41B0-88EC-7B7FE2675199}"/>
                      </a:ext>
                    </a:extLst>
                  </p:cNvPr>
                  <p:cNvGrpSpPr/>
                  <p:nvPr/>
                </p:nvGrpSpPr>
                <p:grpSpPr>
                  <a:xfrm>
                    <a:off x="5212147" y="-425745"/>
                    <a:ext cx="150327" cy="175178"/>
                    <a:chOff x="1721099" y="-394146"/>
                    <a:chExt cx="368989" cy="429987"/>
                  </a:xfrm>
                </p:grpSpPr>
                <p:sp>
                  <p:nvSpPr>
                    <p:cNvPr id="16" name="Freeform 530">
                      <a:extLst>
                        <a:ext uri="{FF2B5EF4-FFF2-40B4-BE49-F238E27FC236}">
                          <a16:creationId xmlns:a16="http://schemas.microsoft.com/office/drawing/2014/main" id="{272832C0-7CCC-46CA-801E-718421107E4E}"/>
                        </a:ext>
                        <a:ext uri="{C183D7F6-B498-43B3-948B-1728B52AA6E4}">
                          <adec:decorative xmlns:adec="http://schemas.microsoft.com/office/drawing/2017/decorative" val="1"/>
                        </a:ext>
                      </a:extLst>
                    </p:cNvPr>
                    <p:cNvSpPr>
                      <a:spLocks noChangeAspect="1"/>
                    </p:cNvSpPr>
                    <p:nvPr/>
                  </p:nvSpPr>
                  <p:spPr bwMode="auto">
                    <a:xfrm>
                      <a:off x="1721099" y="-394146"/>
                      <a:ext cx="368989" cy="243993"/>
                    </a:xfrm>
                    <a:custGeom>
                      <a:avLst/>
                      <a:gdLst>
                        <a:gd name="T0" fmla="*/ 78 w 156"/>
                        <a:gd name="T1" fmla="*/ 0 h 103"/>
                        <a:gd name="T2" fmla="*/ 0 w 156"/>
                        <a:gd name="T3" fmla="*/ 78 h 103"/>
                        <a:gd name="T4" fmla="*/ 25 w 156"/>
                        <a:gd name="T5" fmla="*/ 103 h 103"/>
                        <a:gd name="T6" fmla="*/ 51 w 156"/>
                        <a:gd name="T7" fmla="*/ 78 h 103"/>
                        <a:gd name="T8" fmla="*/ 78 w 156"/>
                        <a:gd name="T9" fmla="*/ 51 h 103"/>
                        <a:gd name="T10" fmla="*/ 105 w 156"/>
                        <a:gd name="T11" fmla="*/ 78 h 103"/>
                        <a:gd name="T12" fmla="*/ 105 w 156"/>
                        <a:gd name="T13" fmla="*/ 78 h 103"/>
                        <a:gd name="T14" fmla="*/ 130 w 156"/>
                        <a:gd name="T15" fmla="*/ 52 h 103"/>
                        <a:gd name="T16" fmla="*/ 156 w 156"/>
                        <a:gd name="T17" fmla="*/ 78 h 103"/>
                        <a:gd name="T18" fmla="*/ 78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78" y="0"/>
                          </a:moveTo>
                          <a:cubicBezTo>
                            <a:pt x="35" y="0"/>
                            <a:pt x="0" y="35"/>
                            <a:pt x="0" y="78"/>
                          </a:cubicBezTo>
                          <a:cubicBezTo>
                            <a:pt x="0" y="92"/>
                            <a:pt x="11" y="103"/>
                            <a:pt x="25" y="103"/>
                          </a:cubicBezTo>
                          <a:cubicBezTo>
                            <a:pt x="39" y="103"/>
                            <a:pt x="51" y="92"/>
                            <a:pt x="51" y="78"/>
                          </a:cubicBezTo>
                          <a:cubicBezTo>
                            <a:pt x="51" y="63"/>
                            <a:pt x="63" y="51"/>
                            <a:pt x="78" y="51"/>
                          </a:cubicBezTo>
                          <a:cubicBezTo>
                            <a:pt x="93" y="51"/>
                            <a:pt x="105" y="63"/>
                            <a:pt x="105" y="78"/>
                          </a:cubicBezTo>
                          <a:cubicBezTo>
                            <a:pt x="105" y="78"/>
                            <a:pt x="105" y="78"/>
                            <a:pt x="105" y="78"/>
                          </a:cubicBezTo>
                          <a:cubicBezTo>
                            <a:pt x="105" y="64"/>
                            <a:pt x="116" y="52"/>
                            <a:pt x="130" y="52"/>
                          </a:cubicBezTo>
                          <a:cubicBezTo>
                            <a:pt x="144" y="52"/>
                            <a:pt x="156" y="64"/>
                            <a:pt x="156" y="78"/>
                          </a:cubicBezTo>
                          <a:cubicBezTo>
                            <a:pt x="156" y="35"/>
                            <a:pt x="121" y="0"/>
                            <a:pt x="78"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7" name="Freeform 532">
                      <a:extLst>
                        <a:ext uri="{FF2B5EF4-FFF2-40B4-BE49-F238E27FC236}">
                          <a16:creationId xmlns:a16="http://schemas.microsoft.com/office/drawing/2014/main" id="{9EF47B67-4D27-4FBF-8CA9-13B78D23E378}"/>
                        </a:ext>
                        <a:ext uri="{C183D7F6-B498-43B3-948B-1728B52AA6E4}">
                          <adec:decorative xmlns:adec="http://schemas.microsoft.com/office/drawing/2017/decorative" val="1"/>
                        </a:ext>
                      </a:extLst>
                    </p:cNvPr>
                    <p:cNvSpPr>
                      <a:spLocks noChangeAspect="1"/>
                    </p:cNvSpPr>
                    <p:nvPr/>
                  </p:nvSpPr>
                  <p:spPr bwMode="auto">
                    <a:xfrm>
                      <a:off x="1844095" y="-210151"/>
                      <a:ext cx="245992" cy="245992"/>
                    </a:xfrm>
                    <a:custGeom>
                      <a:avLst/>
                      <a:gdLst>
                        <a:gd name="T0" fmla="*/ 104 w 104"/>
                        <a:gd name="T1" fmla="*/ 0 h 104"/>
                        <a:gd name="T2" fmla="*/ 78 w 104"/>
                        <a:gd name="T3" fmla="*/ 25 h 104"/>
                        <a:gd name="T4" fmla="*/ 53 w 104"/>
                        <a:gd name="T5" fmla="*/ 0 h 104"/>
                        <a:gd name="T6" fmla="*/ 53 w 104"/>
                        <a:gd name="T7" fmla="*/ 0 h 104"/>
                        <a:gd name="T8" fmla="*/ 37 w 104"/>
                        <a:gd name="T9" fmla="*/ 24 h 104"/>
                        <a:gd name="T10" fmla="*/ 0 w 104"/>
                        <a:gd name="T11" fmla="*/ 78 h 104"/>
                        <a:gd name="T12" fmla="*/ 26 w 104"/>
                        <a:gd name="T13" fmla="*/ 104 h 104"/>
                        <a:gd name="T14" fmla="*/ 51 w 104"/>
                        <a:gd name="T15" fmla="*/ 78 h 104"/>
                        <a:gd name="T16" fmla="*/ 59 w 104"/>
                        <a:gd name="T17" fmla="*/ 70 h 104"/>
                        <a:gd name="T18" fmla="*/ 104 w 104"/>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104" y="0"/>
                          </a:moveTo>
                          <a:cubicBezTo>
                            <a:pt x="104" y="14"/>
                            <a:pt x="92" y="25"/>
                            <a:pt x="78" y="25"/>
                          </a:cubicBezTo>
                          <a:cubicBezTo>
                            <a:pt x="64" y="25"/>
                            <a:pt x="53" y="14"/>
                            <a:pt x="53" y="0"/>
                          </a:cubicBezTo>
                          <a:cubicBezTo>
                            <a:pt x="53" y="0"/>
                            <a:pt x="53" y="0"/>
                            <a:pt x="53" y="0"/>
                          </a:cubicBezTo>
                          <a:cubicBezTo>
                            <a:pt x="53" y="10"/>
                            <a:pt x="47" y="20"/>
                            <a:pt x="37" y="24"/>
                          </a:cubicBezTo>
                          <a:cubicBezTo>
                            <a:pt x="15" y="35"/>
                            <a:pt x="0" y="56"/>
                            <a:pt x="0" y="78"/>
                          </a:cubicBezTo>
                          <a:cubicBezTo>
                            <a:pt x="0" y="92"/>
                            <a:pt x="12" y="104"/>
                            <a:pt x="26" y="104"/>
                          </a:cubicBezTo>
                          <a:cubicBezTo>
                            <a:pt x="40" y="104"/>
                            <a:pt x="51" y="93"/>
                            <a:pt x="51" y="78"/>
                          </a:cubicBezTo>
                          <a:cubicBezTo>
                            <a:pt x="52" y="77"/>
                            <a:pt x="54" y="73"/>
                            <a:pt x="59" y="70"/>
                          </a:cubicBezTo>
                          <a:cubicBezTo>
                            <a:pt x="86" y="57"/>
                            <a:pt x="104" y="30"/>
                            <a:pt x="104"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8" name="Freeform 533">
                      <a:extLst>
                        <a:ext uri="{FF2B5EF4-FFF2-40B4-BE49-F238E27FC236}">
                          <a16:creationId xmlns:a16="http://schemas.microsoft.com/office/drawing/2014/main" id="{00890CB6-F76C-4A0A-A1CB-7969ED913652}"/>
                        </a:ext>
                        <a:ext uri="{C183D7F6-B498-43B3-948B-1728B52AA6E4}">
                          <adec:decorative xmlns:adec="http://schemas.microsoft.com/office/drawing/2017/decorative" val="1"/>
                        </a:ext>
                      </a:extLst>
                    </p:cNvPr>
                    <p:cNvSpPr>
                      <a:spLocks noChangeAspect="1"/>
                    </p:cNvSpPr>
                    <p:nvPr/>
                  </p:nvSpPr>
                  <p:spPr bwMode="auto">
                    <a:xfrm>
                      <a:off x="1969091" y="-271150"/>
                      <a:ext cx="120996" cy="120996"/>
                    </a:xfrm>
                    <a:custGeom>
                      <a:avLst/>
                      <a:gdLst>
                        <a:gd name="T0" fmla="*/ 25 w 51"/>
                        <a:gd name="T1" fmla="*/ 0 h 51"/>
                        <a:gd name="T2" fmla="*/ 0 w 51"/>
                        <a:gd name="T3" fmla="*/ 26 h 51"/>
                        <a:gd name="T4" fmla="*/ 0 w 51"/>
                        <a:gd name="T5" fmla="*/ 26 h 51"/>
                        <a:gd name="T6" fmla="*/ 0 w 51"/>
                        <a:gd name="T7" fmla="*/ 26 h 51"/>
                        <a:gd name="T8" fmla="*/ 25 w 51"/>
                        <a:gd name="T9" fmla="*/ 51 h 51"/>
                        <a:gd name="T10" fmla="*/ 51 w 51"/>
                        <a:gd name="T11" fmla="*/ 26 h 51"/>
                        <a:gd name="T12" fmla="*/ 51 w 51"/>
                        <a:gd name="T13" fmla="*/ 26 h 51"/>
                        <a:gd name="T14" fmla="*/ 51 w 51"/>
                        <a:gd name="T15" fmla="*/ 26 h 51"/>
                        <a:gd name="T16" fmla="*/ 25 w 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1">
                          <a:moveTo>
                            <a:pt x="25" y="0"/>
                          </a:moveTo>
                          <a:cubicBezTo>
                            <a:pt x="11" y="0"/>
                            <a:pt x="0" y="12"/>
                            <a:pt x="0" y="26"/>
                          </a:cubicBezTo>
                          <a:cubicBezTo>
                            <a:pt x="0" y="26"/>
                            <a:pt x="0" y="26"/>
                            <a:pt x="0" y="26"/>
                          </a:cubicBezTo>
                          <a:cubicBezTo>
                            <a:pt x="0" y="26"/>
                            <a:pt x="0" y="26"/>
                            <a:pt x="0" y="26"/>
                          </a:cubicBezTo>
                          <a:cubicBezTo>
                            <a:pt x="0" y="40"/>
                            <a:pt x="11" y="51"/>
                            <a:pt x="25" y="51"/>
                          </a:cubicBezTo>
                          <a:cubicBezTo>
                            <a:pt x="39" y="51"/>
                            <a:pt x="51" y="40"/>
                            <a:pt x="51" y="26"/>
                          </a:cubicBezTo>
                          <a:cubicBezTo>
                            <a:pt x="51" y="26"/>
                            <a:pt x="51" y="26"/>
                            <a:pt x="51" y="26"/>
                          </a:cubicBezTo>
                          <a:cubicBezTo>
                            <a:pt x="51" y="26"/>
                            <a:pt x="51" y="26"/>
                            <a:pt x="51" y="26"/>
                          </a:cubicBezTo>
                          <a:cubicBezTo>
                            <a:pt x="51" y="12"/>
                            <a:pt x="39" y="0"/>
                            <a:pt x="25"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sp>
                <p:nvSpPr>
                  <p:cNvPr id="15" name="Oval 531">
                    <a:extLst>
                      <a:ext uri="{FF2B5EF4-FFF2-40B4-BE49-F238E27FC236}">
                        <a16:creationId xmlns:a16="http://schemas.microsoft.com/office/drawing/2014/main" id="{9A34EB80-C028-471F-8CF9-E9B7B71E6775}"/>
                      </a:ext>
                      <a:ext uri="{C183D7F6-B498-43B3-948B-1728B52AA6E4}">
                        <adec:decorative xmlns:adec="http://schemas.microsoft.com/office/drawing/2017/decorative" val="1"/>
                      </a:ext>
                    </a:extLst>
                  </p:cNvPr>
                  <p:cNvSpPr>
                    <a:spLocks noChangeAspect="1" noChangeArrowheads="1"/>
                  </p:cNvSpPr>
                  <p:nvPr/>
                </p:nvSpPr>
                <p:spPr bwMode="auto">
                  <a:xfrm>
                    <a:off x="5254367" y="-251382"/>
                    <a:ext cx="65304" cy="65304"/>
                  </a:xfrm>
                  <a:prstGeom prst="ellipse">
                    <a:avLst/>
                  </a:pr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grpSp>
        </p:grpSp>
      </p:grpSp>
      <p:pic>
        <p:nvPicPr>
          <p:cNvPr id="20" name="Picture 19">
            <a:extLst>
              <a:ext uri="{FF2B5EF4-FFF2-40B4-BE49-F238E27FC236}">
                <a16:creationId xmlns:a16="http://schemas.microsoft.com/office/drawing/2014/main" id="{CEBEDB17-2A37-4A62-BE7C-47E4A34CBB35}"/>
              </a:ext>
            </a:extLst>
          </p:cNvPr>
          <p:cNvPicPr/>
          <p:nvPr/>
        </p:nvPicPr>
        <p:blipFill>
          <a:blip r:embed="rId2">
            <a:extLst>
              <a:ext uri="{28A0092B-C50C-407E-A947-70E740481C1C}">
                <a14:useLocalDpi xmlns:a14="http://schemas.microsoft.com/office/drawing/2010/main" val="0"/>
              </a:ext>
            </a:extLst>
          </a:blip>
          <a:stretch>
            <a:fillRect/>
          </a:stretch>
        </p:blipFill>
        <p:spPr>
          <a:xfrm>
            <a:off x="3601720" y="1767529"/>
            <a:ext cx="7085816" cy="359918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440714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7E231BB-DC3A-4CA1-9934-F92D7E265CDB}"/>
              </a:ext>
            </a:extLst>
          </p:cNvPr>
          <p:cNvSpPr>
            <a:spLocks noGrp="1"/>
          </p:cNvSpPr>
          <p:nvPr>
            <p:ph type="sldNum" sz="quarter" idx="12"/>
          </p:nvPr>
        </p:nvSpPr>
        <p:spPr/>
        <p:txBody>
          <a:bodyPr/>
          <a:lstStyle/>
          <a:p>
            <a:fld id="{3CE5352E-9B9F-4EDC-8769-7FA3D3F814C7}" type="slidenum">
              <a:rPr lang="en-US" smtClean="0"/>
              <a:pPr/>
              <a:t>17</a:t>
            </a:fld>
            <a:endParaRPr lang="en-US" dirty="0"/>
          </a:p>
        </p:txBody>
      </p:sp>
      <p:sp>
        <p:nvSpPr>
          <p:cNvPr id="7" name="Footer Placeholder 6">
            <a:extLst>
              <a:ext uri="{FF2B5EF4-FFF2-40B4-BE49-F238E27FC236}">
                <a16:creationId xmlns:a16="http://schemas.microsoft.com/office/drawing/2014/main" id="{1378EF8B-1C40-45C8-8A43-11073D821DF1}"/>
              </a:ext>
            </a:extLst>
          </p:cNvPr>
          <p:cNvSpPr>
            <a:spLocks noGrp="1"/>
          </p:cNvSpPr>
          <p:nvPr>
            <p:ph type="ftr" sz="quarter" idx="11"/>
          </p:nvPr>
        </p:nvSpPr>
        <p:spPr/>
        <p:txBody>
          <a:bodyPr/>
          <a:lstStyle/>
          <a:p>
            <a:r>
              <a:rPr lang="en-US"/>
              <a:t>Virtual Fitting Room</a:t>
            </a:r>
            <a:endParaRPr lang="en-US" dirty="0"/>
          </a:p>
        </p:txBody>
      </p:sp>
      <p:sp>
        <p:nvSpPr>
          <p:cNvPr id="4" name="Title 1">
            <a:extLst>
              <a:ext uri="{FF2B5EF4-FFF2-40B4-BE49-F238E27FC236}">
                <a16:creationId xmlns:a16="http://schemas.microsoft.com/office/drawing/2014/main" id="{62E2B38C-C90B-4B33-B5BB-FC0BE4B2E948}"/>
              </a:ext>
            </a:extLst>
          </p:cNvPr>
          <p:cNvSpPr>
            <a:spLocks noGrp="1"/>
          </p:cNvSpPr>
          <p:nvPr>
            <p:ph type="title"/>
          </p:nvPr>
        </p:nvSpPr>
        <p:spPr>
          <a:xfrm>
            <a:off x="303930" y="1643019"/>
            <a:ext cx="3143448" cy="566931"/>
          </a:xfrm>
        </p:spPr>
        <p:txBody>
          <a:bodyPr>
            <a:noAutofit/>
          </a:bodyPr>
          <a:lstStyle/>
          <a:p>
            <a:r>
              <a:rPr lang="en-US" dirty="0">
                <a:solidFill>
                  <a:srgbClr val="59C5EC"/>
                </a:solidFill>
              </a:rPr>
              <a:t>Structural diagrams:</a:t>
            </a:r>
            <a:br>
              <a:rPr lang="en-US" dirty="0"/>
            </a:br>
            <a:r>
              <a:rPr lang="en-US" dirty="0"/>
              <a:t>Object diagram</a:t>
            </a:r>
          </a:p>
        </p:txBody>
      </p:sp>
      <p:grpSp>
        <p:nvGrpSpPr>
          <p:cNvPr id="5" name="Group 4">
            <a:extLst>
              <a:ext uri="{FF2B5EF4-FFF2-40B4-BE49-F238E27FC236}">
                <a16:creationId xmlns:a16="http://schemas.microsoft.com/office/drawing/2014/main" id="{30F2CB50-DA93-4E60-9C07-E4875A203E99}"/>
              </a:ext>
            </a:extLst>
          </p:cNvPr>
          <p:cNvGrpSpPr/>
          <p:nvPr/>
        </p:nvGrpSpPr>
        <p:grpSpPr>
          <a:xfrm>
            <a:off x="9765177" y="284588"/>
            <a:ext cx="1921111" cy="827013"/>
            <a:chOff x="698376" y="5057420"/>
            <a:chExt cx="1921111" cy="827013"/>
          </a:xfrm>
        </p:grpSpPr>
        <p:sp>
          <p:nvSpPr>
            <p:cNvPr id="6" name="Rounded Rectangle 7">
              <a:extLst>
                <a:ext uri="{FF2B5EF4-FFF2-40B4-BE49-F238E27FC236}">
                  <a16:creationId xmlns:a16="http://schemas.microsoft.com/office/drawing/2014/main" id="{A9C025BC-CAC0-4E00-9090-D6FC4A5324CC}"/>
                </a:ext>
                <a:ext uri="{C183D7F6-B498-43B3-948B-1728B52AA6E4}">
                  <adec:decorative xmlns:adec="http://schemas.microsoft.com/office/drawing/2017/decorative" val="1"/>
                </a:ext>
              </a:extLst>
            </p:cNvPr>
            <p:cNvSpPr/>
            <p:nvPr/>
          </p:nvSpPr>
          <p:spPr>
            <a:xfrm>
              <a:off x="1365678" y="5057420"/>
              <a:ext cx="1134791" cy="532268"/>
            </a:xfrm>
            <a:prstGeom prst="roundRect">
              <a:avLst/>
            </a:prstGeom>
            <a:solidFill>
              <a:schemeClr val="bg1">
                <a:alpha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5645BEDF-1B63-4396-8C31-EDD01ADFD5D7}"/>
                </a:ext>
              </a:extLst>
            </p:cNvPr>
            <p:cNvGrpSpPr/>
            <p:nvPr/>
          </p:nvGrpSpPr>
          <p:grpSpPr>
            <a:xfrm>
              <a:off x="698376" y="5108030"/>
              <a:ext cx="1921111" cy="776403"/>
              <a:chOff x="3597187" y="-448810"/>
              <a:chExt cx="2484050" cy="1145164"/>
            </a:xfrm>
          </p:grpSpPr>
          <p:sp>
            <p:nvSpPr>
              <p:cNvPr id="10" name="Block Arc 9">
                <a:extLst>
                  <a:ext uri="{FF2B5EF4-FFF2-40B4-BE49-F238E27FC236}">
                    <a16:creationId xmlns:a16="http://schemas.microsoft.com/office/drawing/2014/main" id="{30CDF607-46BE-4471-AA98-F803BD16B350}"/>
                  </a:ext>
                  <a:ext uri="{C183D7F6-B498-43B3-948B-1728B52AA6E4}">
                    <adec:decorative xmlns:adec="http://schemas.microsoft.com/office/drawing/2017/decorative" val="1"/>
                  </a:ext>
                </a:extLst>
              </p:cNvPr>
              <p:cNvSpPr/>
              <p:nvPr/>
            </p:nvSpPr>
            <p:spPr>
              <a:xfrm>
                <a:off x="4309495" y="-224124"/>
                <a:ext cx="1771742" cy="920478"/>
              </a:xfrm>
              <a:prstGeom prst="blockArc">
                <a:avLst>
                  <a:gd name="adj1" fmla="val 12693424"/>
                  <a:gd name="adj2" fmla="val 19655028"/>
                  <a:gd name="adj3" fmla="val 290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1" name="Group 10">
                <a:extLst>
                  <a:ext uri="{FF2B5EF4-FFF2-40B4-BE49-F238E27FC236}">
                    <a16:creationId xmlns:a16="http://schemas.microsoft.com/office/drawing/2014/main" id="{3FA76537-B515-4CCC-BDF8-862741C207A6}"/>
                  </a:ext>
                </a:extLst>
              </p:cNvPr>
              <p:cNvGrpSpPr/>
              <p:nvPr/>
            </p:nvGrpSpPr>
            <p:grpSpPr>
              <a:xfrm>
                <a:off x="3597187" y="-448810"/>
                <a:ext cx="2089724" cy="765881"/>
                <a:chOff x="3597187" y="-448810"/>
                <a:chExt cx="2089724" cy="765881"/>
              </a:xfrm>
            </p:grpSpPr>
            <p:sp>
              <p:nvSpPr>
                <p:cNvPr id="12" name="TextBox 11">
                  <a:extLst>
                    <a:ext uri="{FF2B5EF4-FFF2-40B4-BE49-F238E27FC236}">
                      <a16:creationId xmlns:a16="http://schemas.microsoft.com/office/drawing/2014/main" id="{EB01D18C-0CA2-4129-B351-DC32BCAB1119}"/>
                    </a:ext>
                  </a:extLst>
                </p:cNvPr>
                <p:cNvSpPr txBox="1"/>
                <p:nvPr/>
              </p:nvSpPr>
              <p:spPr>
                <a:xfrm>
                  <a:off x="3597187" y="-114190"/>
                  <a:ext cx="2089724" cy="431261"/>
                </a:xfrm>
                <a:prstGeom prst="rect">
                  <a:avLst/>
                </a:prstGeom>
                <a:noFill/>
              </p:spPr>
              <p:txBody>
                <a:bodyPr wrap="none" rtlCol="0">
                  <a:spAutoFit/>
                </a:bodyPr>
                <a:lstStyle/>
                <a:p>
                  <a:pPr algn="ctr"/>
                  <a:r>
                    <a:rPr lang="en-US" sz="1300" b="1" spc="300" dirty="0">
                      <a:latin typeface="Arial Black" panose="020B0A04020102020204" pitchFamily="34" charset="0"/>
                      <a:ea typeface="Verdana" panose="020B0604030504040204" pitchFamily="34" charset="0"/>
                      <a:cs typeface="Verdana" panose="020B0604030504040204" pitchFamily="34" charset="0"/>
                    </a:rPr>
                    <a:t>          VFR</a:t>
                  </a:r>
                </a:p>
              </p:txBody>
            </p:sp>
            <p:grpSp>
              <p:nvGrpSpPr>
                <p:cNvPr id="13" name="Group 12">
                  <a:extLst>
                    <a:ext uri="{FF2B5EF4-FFF2-40B4-BE49-F238E27FC236}">
                      <a16:creationId xmlns:a16="http://schemas.microsoft.com/office/drawing/2014/main" id="{F48E2AEE-A824-495E-B432-490B0B2B461C}"/>
                    </a:ext>
                  </a:extLst>
                </p:cNvPr>
                <p:cNvGrpSpPr/>
                <p:nvPr/>
              </p:nvGrpSpPr>
              <p:grpSpPr>
                <a:xfrm>
                  <a:off x="5120201" y="-448810"/>
                  <a:ext cx="150327" cy="239667"/>
                  <a:chOff x="5212147" y="-425745"/>
                  <a:chExt cx="150327" cy="239667"/>
                </a:xfrm>
              </p:grpSpPr>
              <p:grpSp>
                <p:nvGrpSpPr>
                  <p:cNvPr id="14" name="Group 13">
                    <a:extLst>
                      <a:ext uri="{FF2B5EF4-FFF2-40B4-BE49-F238E27FC236}">
                        <a16:creationId xmlns:a16="http://schemas.microsoft.com/office/drawing/2014/main" id="{E501DCAA-FDE2-4E89-A1C9-72E6D2E07D2C}"/>
                      </a:ext>
                    </a:extLst>
                  </p:cNvPr>
                  <p:cNvGrpSpPr/>
                  <p:nvPr/>
                </p:nvGrpSpPr>
                <p:grpSpPr>
                  <a:xfrm>
                    <a:off x="5212147" y="-425745"/>
                    <a:ext cx="150327" cy="175178"/>
                    <a:chOff x="1721099" y="-394146"/>
                    <a:chExt cx="368989" cy="429987"/>
                  </a:xfrm>
                </p:grpSpPr>
                <p:sp>
                  <p:nvSpPr>
                    <p:cNvPr id="16" name="Freeform 530">
                      <a:extLst>
                        <a:ext uri="{FF2B5EF4-FFF2-40B4-BE49-F238E27FC236}">
                          <a16:creationId xmlns:a16="http://schemas.microsoft.com/office/drawing/2014/main" id="{10B7BA74-99B6-42C4-9D1B-3B8744A041A1}"/>
                        </a:ext>
                        <a:ext uri="{C183D7F6-B498-43B3-948B-1728B52AA6E4}">
                          <adec:decorative xmlns:adec="http://schemas.microsoft.com/office/drawing/2017/decorative" val="1"/>
                        </a:ext>
                      </a:extLst>
                    </p:cNvPr>
                    <p:cNvSpPr>
                      <a:spLocks noChangeAspect="1"/>
                    </p:cNvSpPr>
                    <p:nvPr/>
                  </p:nvSpPr>
                  <p:spPr bwMode="auto">
                    <a:xfrm>
                      <a:off x="1721099" y="-394146"/>
                      <a:ext cx="368989" cy="243993"/>
                    </a:xfrm>
                    <a:custGeom>
                      <a:avLst/>
                      <a:gdLst>
                        <a:gd name="T0" fmla="*/ 78 w 156"/>
                        <a:gd name="T1" fmla="*/ 0 h 103"/>
                        <a:gd name="T2" fmla="*/ 0 w 156"/>
                        <a:gd name="T3" fmla="*/ 78 h 103"/>
                        <a:gd name="T4" fmla="*/ 25 w 156"/>
                        <a:gd name="T5" fmla="*/ 103 h 103"/>
                        <a:gd name="T6" fmla="*/ 51 w 156"/>
                        <a:gd name="T7" fmla="*/ 78 h 103"/>
                        <a:gd name="T8" fmla="*/ 78 w 156"/>
                        <a:gd name="T9" fmla="*/ 51 h 103"/>
                        <a:gd name="T10" fmla="*/ 105 w 156"/>
                        <a:gd name="T11" fmla="*/ 78 h 103"/>
                        <a:gd name="T12" fmla="*/ 105 w 156"/>
                        <a:gd name="T13" fmla="*/ 78 h 103"/>
                        <a:gd name="T14" fmla="*/ 130 w 156"/>
                        <a:gd name="T15" fmla="*/ 52 h 103"/>
                        <a:gd name="T16" fmla="*/ 156 w 156"/>
                        <a:gd name="T17" fmla="*/ 78 h 103"/>
                        <a:gd name="T18" fmla="*/ 78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78" y="0"/>
                          </a:moveTo>
                          <a:cubicBezTo>
                            <a:pt x="35" y="0"/>
                            <a:pt x="0" y="35"/>
                            <a:pt x="0" y="78"/>
                          </a:cubicBezTo>
                          <a:cubicBezTo>
                            <a:pt x="0" y="92"/>
                            <a:pt x="11" y="103"/>
                            <a:pt x="25" y="103"/>
                          </a:cubicBezTo>
                          <a:cubicBezTo>
                            <a:pt x="39" y="103"/>
                            <a:pt x="51" y="92"/>
                            <a:pt x="51" y="78"/>
                          </a:cubicBezTo>
                          <a:cubicBezTo>
                            <a:pt x="51" y="63"/>
                            <a:pt x="63" y="51"/>
                            <a:pt x="78" y="51"/>
                          </a:cubicBezTo>
                          <a:cubicBezTo>
                            <a:pt x="93" y="51"/>
                            <a:pt x="105" y="63"/>
                            <a:pt x="105" y="78"/>
                          </a:cubicBezTo>
                          <a:cubicBezTo>
                            <a:pt x="105" y="78"/>
                            <a:pt x="105" y="78"/>
                            <a:pt x="105" y="78"/>
                          </a:cubicBezTo>
                          <a:cubicBezTo>
                            <a:pt x="105" y="64"/>
                            <a:pt x="116" y="52"/>
                            <a:pt x="130" y="52"/>
                          </a:cubicBezTo>
                          <a:cubicBezTo>
                            <a:pt x="144" y="52"/>
                            <a:pt x="156" y="64"/>
                            <a:pt x="156" y="78"/>
                          </a:cubicBezTo>
                          <a:cubicBezTo>
                            <a:pt x="156" y="35"/>
                            <a:pt x="121" y="0"/>
                            <a:pt x="78"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7" name="Freeform 532">
                      <a:extLst>
                        <a:ext uri="{FF2B5EF4-FFF2-40B4-BE49-F238E27FC236}">
                          <a16:creationId xmlns:a16="http://schemas.microsoft.com/office/drawing/2014/main" id="{61B2A124-C5A1-4ED7-99AA-6B605A070D42}"/>
                        </a:ext>
                        <a:ext uri="{C183D7F6-B498-43B3-948B-1728B52AA6E4}">
                          <adec:decorative xmlns:adec="http://schemas.microsoft.com/office/drawing/2017/decorative" val="1"/>
                        </a:ext>
                      </a:extLst>
                    </p:cNvPr>
                    <p:cNvSpPr>
                      <a:spLocks noChangeAspect="1"/>
                    </p:cNvSpPr>
                    <p:nvPr/>
                  </p:nvSpPr>
                  <p:spPr bwMode="auto">
                    <a:xfrm>
                      <a:off x="1844095" y="-210151"/>
                      <a:ext cx="245992" cy="245992"/>
                    </a:xfrm>
                    <a:custGeom>
                      <a:avLst/>
                      <a:gdLst>
                        <a:gd name="T0" fmla="*/ 104 w 104"/>
                        <a:gd name="T1" fmla="*/ 0 h 104"/>
                        <a:gd name="T2" fmla="*/ 78 w 104"/>
                        <a:gd name="T3" fmla="*/ 25 h 104"/>
                        <a:gd name="T4" fmla="*/ 53 w 104"/>
                        <a:gd name="T5" fmla="*/ 0 h 104"/>
                        <a:gd name="T6" fmla="*/ 53 w 104"/>
                        <a:gd name="T7" fmla="*/ 0 h 104"/>
                        <a:gd name="T8" fmla="*/ 37 w 104"/>
                        <a:gd name="T9" fmla="*/ 24 h 104"/>
                        <a:gd name="T10" fmla="*/ 0 w 104"/>
                        <a:gd name="T11" fmla="*/ 78 h 104"/>
                        <a:gd name="T12" fmla="*/ 26 w 104"/>
                        <a:gd name="T13" fmla="*/ 104 h 104"/>
                        <a:gd name="T14" fmla="*/ 51 w 104"/>
                        <a:gd name="T15" fmla="*/ 78 h 104"/>
                        <a:gd name="T16" fmla="*/ 59 w 104"/>
                        <a:gd name="T17" fmla="*/ 70 h 104"/>
                        <a:gd name="T18" fmla="*/ 104 w 104"/>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104" y="0"/>
                          </a:moveTo>
                          <a:cubicBezTo>
                            <a:pt x="104" y="14"/>
                            <a:pt x="92" y="25"/>
                            <a:pt x="78" y="25"/>
                          </a:cubicBezTo>
                          <a:cubicBezTo>
                            <a:pt x="64" y="25"/>
                            <a:pt x="53" y="14"/>
                            <a:pt x="53" y="0"/>
                          </a:cubicBezTo>
                          <a:cubicBezTo>
                            <a:pt x="53" y="0"/>
                            <a:pt x="53" y="0"/>
                            <a:pt x="53" y="0"/>
                          </a:cubicBezTo>
                          <a:cubicBezTo>
                            <a:pt x="53" y="10"/>
                            <a:pt x="47" y="20"/>
                            <a:pt x="37" y="24"/>
                          </a:cubicBezTo>
                          <a:cubicBezTo>
                            <a:pt x="15" y="35"/>
                            <a:pt x="0" y="56"/>
                            <a:pt x="0" y="78"/>
                          </a:cubicBezTo>
                          <a:cubicBezTo>
                            <a:pt x="0" y="92"/>
                            <a:pt x="12" y="104"/>
                            <a:pt x="26" y="104"/>
                          </a:cubicBezTo>
                          <a:cubicBezTo>
                            <a:pt x="40" y="104"/>
                            <a:pt x="51" y="93"/>
                            <a:pt x="51" y="78"/>
                          </a:cubicBezTo>
                          <a:cubicBezTo>
                            <a:pt x="52" y="77"/>
                            <a:pt x="54" y="73"/>
                            <a:pt x="59" y="70"/>
                          </a:cubicBezTo>
                          <a:cubicBezTo>
                            <a:pt x="86" y="57"/>
                            <a:pt x="104" y="30"/>
                            <a:pt x="104"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8" name="Freeform 533">
                      <a:extLst>
                        <a:ext uri="{FF2B5EF4-FFF2-40B4-BE49-F238E27FC236}">
                          <a16:creationId xmlns:a16="http://schemas.microsoft.com/office/drawing/2014/main" id="{C30C5405-6BCA-4619-B9D2-6B27A877F240}"/>
                        </a:ext>
                        <a:ext uri="{C183D7F6-B498-43B3-948B-1728B52AA6E4}">
                          <adec:decorative xmlns:adec="http://schemas.microsoft.com/office/drawing/2017/decorative" val="1"/>
                        </a:ext>
                      </a:extLst>
                    </p:cNvPr>
                    <p:cNvSpPr>
                      <a:spLocks noChangeAspect="1"/>
                    </p:cNvSpPr>
                    <p:nvPr/>
                  </p:nvSpPr>
                  <p:spPr bwMode="auto">
                    <a:xfrm>
                      <a:off x="1969091" y="-271150"/>
                      <a:ext cx="120996" cy="120996"/>
                    </a:xfrm>
                    <a:custGeom>
                      <a:avLst/>
                      <a:gdLst>
                        <a:gd name="T0" fmla="*/ 25 w 51"/>
                        <a:gd name="T1" fmla="*/ 0 h 51"/>
                        <a:gd name="T2" fmla="*/ 0 w 51"/>
                        <a:gd name="T3" fmla="*/ 26 h 51"/>
                        <a:gd name="T4" fmla="*/ 0 w 51"/>
                        <a:gd name="T5" fmla="*/ 26 h 51"/>
                        <a:gd name="T6" fmla="*/ 0 w 51"/>
                        <a:gd name="T7" fmla="*/ 26 h 51"/>
                        <a:gd name="T8" fmla="*/ 25 w 51"/>
                        <a:gd name="T9" fmla="*/ 51 h 51"/>
                        <a:gd name="T10" fmla="*/ 51 w 51"/>
                        <a:gd name="T11" fmla="*/ 26 h 51"/>
                        <a:gd name="T12" fmla="*/ 51 w 51"/>
                        <a:gd name="T13" fmla="*/ 26 h 51"/>
                        <a:gd name="T14" fmla="*/ 51 w 51"/>
                        <a:gd name="T15" fmla="*/ 26 h 51"/>
                        <a:gd name="T16" fmla="*/ 25 w 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1">
                          <a:moveTo>
                            <a:pt x="25" y="0"/>
                          </a:moveTo>
                          <a:cubicBezTo>
                            <a:pt x="11" y="0"/>
                            <a:pt x="0" y="12"/>
                            <a:pt x="0" y="26"/>
                          </a:cubicBezTo>
                          <a:cubicBezTo>
                            <a:pt x="0" y="26"/>
                            <a:pt x="0" y="26"/>
                            <a:pt x="0" y="26"/>
                          </a:cubicBezTo>
                          <a:cubicBezTo>
                            <a:pt x="0" y="26"/>
                            <a:pt x="0" y="26"/>
                            <a:pt x="0" y="26"/>
                          </a:cubicBezTo>
                          <a:cubicBezTo>
                            <a:pt x="0" y="40"/>
                            <a:pt x="11" y="51"/>
                            <a:pt x="25" y="51"/>
                          </a:cubicBezTo>
                          <a:cubicBezTo>
                            <a:pt x="39" y="51"/>
                            <a:pt x="51" y="40"/>
                            <a:pt x="51" y="26"/>
                          </a:cubicBezTo>
                          <a:cubicBezTo>
                            <a:pt x="51" y="26"/>
                            <a:pt x="51" y="26"/>
                            <a:pt x="51" y="26"/>
                          </a:cubicBezTo>
                          <a:cubicBezTo>
                            <a:pt x="51" y="26"/>
                            <a:pt x="51" y="26"/>
                            <a:pt x="51" y="26"/>
                          </a:cubicBezTo>
                          <a:cubicBezTo>
                            <a:pt x="51" y="12"/>
                            <a:pt x="39" y="0"/>
                            <a:pt x="25"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sp>
                <p:nvSpPr>
                  <p:cNvPr id="15" name="Oval 531">
                    <a:extLst>
                      <a:ext uri="{FF2B5EF4-FFF2-40B4-BE49-F238E27FC236}">
                        <a16:creationId xmlns:a16="http://schemas.microsoft.com/office/drawing/2014/main" id="{8A97E32B-B774-4525-BACE-2C6FF46094B1}"/>
                      </a:ext>
                      <a:ext uri="{C183D7F6-B498-43B3-948B-1728B52AA6E4}">
                        <adec:decorative xmlns:adec="http://schemas.microsoft.com/office/drawing/2017/decorative" val="1"/>
                      </a:ext>
                    </a:extLst>
                  </p:cNvPr>
                  <p:cNvSpPr>
                    <a:spLocks noChangeAspect="1" noChangeArrowheads="1"/>
                  </p:cNvSpPr>
                  <p:nvPr/>
                </p:nvSpPr>
                <p:spPr bwMode="auto">
                  <a:xfrm>
                    <a:off x="5254367" y="-251382"/>
                    <a:ext cx="65304" cy="65304"/>
                  </a:xfrm>
                  <a:prstGeom prst="ellipse">
                    <a:avLst/>
                  </a:pr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grpSp>
        </p:grpSp>
      </p:grpSp>
      <p:pic>
        <p:nvPicPr>
          <p:cNvPr id="20" name="Picture 19">
            <a:extLst>
              <a:ext uri="{FF2B5EF4-FFF2-40B4-BE49-F238E27FC236}">
                <a16:creationId xmlns:a16="http://schemas.microsoft.com/office/drawing/2014/main" id="{785546B5-B153-49A4-A21D-EE6C93175E62}"/>
              </a:ext>
            </a:extLst>
          </p:cNvPr>
          <p:cNvPicPr/>
          <p:nvPr/>
        </p:nvPicPr>
        <p:blipFill>
          <a:blip r:embed="rId2">
            <a:extLst>
              <a:ext uri="{28A0092B-C50C-407E-A947-70E740481C1C}">
                <a14:useLocalDpi xmlns:a14="http://schemas.microsoft.com/office/drawing/2010/main" val="0"/>
              </a:ext>
            </a:extLst>
          </a:blip>
          <a:stretch>
            <a:fillRect/>
          </a:stretch>
        </p:blipFill>
        <p:spPr>
          <a:xfrm>
            <a:off x="3580764" y="1438274"/>
            <a:ext cx="7268211" cy="451961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540811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7E231BB-DC3A-4CA1-9934-F92D7E265CDB}"/>
              </a:ext>
            </a:extLst>
          </p:cNvPr>
          <p:cNvSpPr>
            <a:spLocks noGrp="1"/>
          </p:cNvSpPr>
          <p:nvPr>
            <p:ph type="sldNum" sz="quarter" idx="12"/>
          </p:nvPr>
        </p:nvSpPr>
        <p:spPr/>
        <p:txBody>
          <a:bodyPr/>
          <a:lstStyle/>
          <a:p>
            <a:fld id="{3CE5352E-9B9F-4EDC-8769-7FA3D3F814C7}" type="slidenum">
              <a:rPr lang="en-US" smtClean="0"/>
              <a:pPr/>
              <a:t>18</a:t>
            </a:fld>
            <a:endParaRPr lang="en-US" dirty="0"/>
          </a:p>
        </p:txBody>
      </p:sp>
      <p:sp>
        <p:nvSpPr>
          <p:cNvPr id="7" name="Footer Placeholder 6">
            <a:extLst>
              <a:ext uri="{FF2B5EF4-FFF2-40B4-BE49-F238E27FC236}">
                <a16:creationId xmlns:a16="http://schemas.microsoft.com/office/drawing/2014/main" id="{1378EF8B-1C40-45C8-8A43-11073D821DF1}"/>
              </a:ext>
            </a:extLst>
          </p:cNvPr>
          <p:cNvSpPr>
            <a:spLocks noGrp="1"/>
          </p:cNvSpPr>
          <p:nvPr>
            <p:ph type="ftr" sz="quarter" idx="11"/>
          </p:nvPr>
        </p:nvSpPr>
        <p:spPr/>
        <p:txBody>
          <a:bodyPr/>
          <a:lstStyle/>
          <a:p>
            <a:r>
              <a:rPr lang="en-US"/>
              <a:t>Virtual Fitting Room</a:t>
            </a:r>
            <a:endParaRPr lang="en-US" dirty="0"/>
          </a:p>
        </p:txBody>
      </p:sp>
      <p:sp>
        <p:nvSpPr>
          <p:cNvPr id="4" name="Title 1">
            <a:extLst>
              <a:ext uri="{FF2B5EF4-FFF2-40B4-BE49-F238E27FC236}">
                <a16:creationId xmlns:a16="http://schemas.microsoft.com/office/drawing/2014/main" id="{18A1734E-2E7B-4F9D-8926-26C698D47E37}"/>
              </a:ext>
            </a:extLst>
          </p:cNvPr>
          <p:cNvSpPr>
            <a:spLocks noGrp="1"/>
          </p:cNvSpPr>
          <p:nvPr>
            <p:ph type="title"/>
          </p:nvPr>
        </p:nvSpPr>
        <p:spPr>
          <a:xfrm>
            <a:off x="146768" y="1585869"/>
            <a:ext cx="3143448" cy="566931"/>
          </a:xfrm>
        </p:spPr>
        <p:txBody>
          <a:bodyPr>
            <a:noAutofit/>
          </a:bodyPr>
          <a:lstStyle/>
          <a:p>
            <a:r>
              <a:rPr lang="en-US" dirty="0">
                <a:solidFill>
                  <a:srgbClr val="59C5EC"/>
                </a:solidFill>
              </a:rPr>
              <a:t>Structural diagrams:</a:t>
            </a:r>
            <a:br>
              <a:rPr lang="en-US" dirty="0"/>
            </a:br>
            <a:r>
              <a:rPr lang="en-US" dirty="0"/>
              <a:t>Profile diagram</a:t>
            </a:r>
          </a:p>
        </p:txBody>
      </p:sp>
      <p:grpSp>
        <p:nvGrpSpPr>
          <p:cNvPr id="5" name="Group 4">
            <a:extLst>
              <a:ext uri="{FF2B5EF4-FFF2-40B4-BE49-F238E27FC236}">
                <a16:creationId xmlns:a16="http://schemas.microsoft.com/office/drawing/2014/main" id="{8AAF4A83-24FB-4EF5-B253-2F95C77F7680}"/>
              </a:ext>
            </a:extLst>
          </p:cNvPr>
          <p:cNvGrpSpPr/>
          <p:nvPr/>
        </p:nvGrpSpPr>
        <p:grpSpPr>
          <a:xfrm>
            <a:off x="9765177" y="284588"/>
            <a:ext cx="1921111" cy="827013"/>
            <a:chOff x="698376" y="5057420"/>
            <a:chExt cx="1921111" cy="827013"/>
          </a:xfrm>
        </p:grpSpPr>
        <p:sp>
          <p:nvSpPr>
            <p:cNvPr id="6" name="Rounded Rectangle 7">
              <a:extLst>
                <a:ext uri="{FF2B5EF4-FFF2-40B4-BE49-F238E27FC236}">
                  <a16:creationId xmlns:a16="http://schemas.microsoft.com/office/drawing/2014/main" id="{EC62E71B-4090-4D66-B777-0A7A55532B9B}"/>
                </a:ext>
                <a:ext uri="{C183D7F6-B498-43B3-948B-1728B52AA6E4}">
                  <adec:decorative xmlns:adec="http://schemas.microsoft.com/office/drawing/2017/decorative" val="1"/>
                </a:ext>
              </a:extLst>
            </p:cNvPr>
            <p:cNvSpPr/>
            <p:nvPr/>
          </p:nvSpPr>
          <p:spPr>
            <a:xfrm>
              <a:off x="1365678" y="5057420"/>
              <a:ext cx="1134791" cy="532268"/>
            </a:xfrm>
            <a:prstGeom prst="roundRect">
              <a:avLst/>
            </a:prstGeom>
            <a:solidFill>
              <a:schemeClr val="bg1">
                <a:alpha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4D01D609-976C-413F-8EC6-9CAB0B9079DB}"/>
                </a:ext>
              </a:extLst>
            </p:cNvPr>
            <p:cNvGrpSpPr/>
            <p:nvPr/>
          </p:nvGrpSpPr>
          <p:grpSpPr>
            <a:xfrm>
              <a:off x="698376" y="5108030"/>
              <a:ext cx="1921111" cy="776403"/>
              <a:chOff x="3597187" y="-448810"/>
              <a:chExt cx="2484050" cy="1145164"/>
            </a:xfrm>
          </p:grpSpPr>
          <p:sp>
            <p:nvSpPr>
              <p:cNvPr id="10" name="Block Arc 9">
                <a:extLst>
                  <a:ext uri="{FF2B5EF4-FFF2-40B4-BE49-F238E27FC236}">
                    <a16:creationId xmlns:a16="http://schemas.microsoft.com/office/drawing/2014/main" id="{42DBF3DF-81E6-4E87-B227-A6D44A8E0D0F}"/>
                  </a:ext>
                  <a:ext uri="{C183D7F6-B498-43B3-948B-1728B52AA6E4}">
                    <adec:decorative xmlns:adec="http://schemas.microsoft.com/office/drawing/2017/decorative" val="1"/>
                  </a:ext>
                </a:extLst>
              </p:cNvPr>
              <p:cNvSpPr/>
              <p:nvPr/>
            </p:nvSpPr>
            <p:spPr>
              <a:xfrm>
                <a:off x="4309495" y="-224124"/>
                <a:ext cx="1771742" cy="920478"/>
              </a:xfrm>
              <a:prstGeom prst="blockArc">
                <a:avLst>
                  <a:gd name="adj1" fmla="val 12693424"/>
                  <a:gd name="adj2" fmla="val 19655028"/>
                  <a:gd name="adj3" fmla="val 290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1" name="Group 10">
                <a:extLst>
                  <a:ext uri="{FF2B5EF4-FFF2-40B4-BE49-F238E27FC236}">
                    <a16:creationId xmlns:a16="http://schemas.microsoft.com/office/drawing/2014/main" id="{617495CA-5C2F-48EB-A49E-5B7927164246}"/>
                  </a:ext>
                </a:extLst>
              </p:cNvPr>
              <p:cNvGrpSpPr/>
              <p:nvPr/>
            </p:nvGrpSpPr>
            <p:grpSpPr>
              <a:xfrm>
                <a:off x="3597187" y="-448810"/>
                <a:ext cx="2089724" cy="765881"/>
                <a:chOff x="3597187" y="-448810"/>
                <a:chExt cx="2089724" cy="765881"/>
              </a:xfrm>
            </p:grpSpPr>
            <p:sp>
              <p:nvSpPr>
                <p:cNvPr id="12" name="TextBox 11">
                  <a:extLst>
                    <a:ext uri="{FF2B5EF4-FFF2-40B4-BE49-F238E27FC236}">
                      <a16:creationId xmlns:a16="http://schemas.microsoft.com/office/drawing/2014/main" id="{B56D3848-EF7D-4737-93FB-20AABA56A838}"/>
                    </a:ext>
                  </a:extLst>
                </p:cNvPr>
                <p:cNvSpPr txBox="1"/>
                <p:nvPr/>
              </p:nvSpPr>
              <p:spPr>
                <a:xfrm>
                  <a:off x="3597187" y="-114190"/>
                  <a:ext cx="2089724" cy="431261"/>
                </a:xfrm>
                <a:prstGeom prst="rect">
                  <a:avLst/>
                </a:prstGeom>
                <a:noFill/>
              </p:spPr>
              <p:txBody>
                <a:bodyPr wrap="none" rtlCol="0">
                  <a:spAutoFit/>
                </a:bodyPr>
                <a:lstStyle/>
                <a:p>
                  <a:pPr algn="ctr"/>
                  <a:r>
                    <a:rPr lang="en-US" sz="1300" b="1" spc="300" dirty="0">
                      <a:latin typeface="Arial Black" panose="020B0A04020102020204" pitchFamily="34" charset="0"/>
                      <a:ea typeface="Verdana" panose="020B0604030504040204" pitchFamily="34" charset="0"/>
                      <a:cs typeface="Verdana" panose="020B0604030504040204" pitchFamily="34" charset="0"/>
                    </a:rPr>
                    <a:t>          VFR</a:t>
                  </a:r>
                </a:p>
              </p:txBody>
            </p:sp>
            <p:grpSp>
              <p:nvGrpSpPr>
                <p:cNvPr id="13" name="Group 12">
                  <a:extLst>
                    <a:ext uri="{FF2B5EF4-FFF2-40B4-BE49-F238E27FC236}">
                      <a16:creationId xmlns:a16="http://schemas.microsoft.com/office/drawing/2014/main" id="{AF59CB7F-0C4C-43C3-8CC8-285ED45BD421}"/>
                    </a:ext>
                  </a:extLst>
                </p:cNvPr>
                <p:cNvGrpSpPr/>
                <p:nvPr/>
              </p:nvGrpSpPr>
              <p:grpSpPr>
                <a:xfrm>
                  <a:off x="5120201" y="-448810"/>
                  <a:ext cx="150327" cy="239667"/>
                  <a:chOff x="5212147" y="-425745"/>
                  <a:chExt cx="150327" cy="239667"/>
                </a:xfrm>
              </p:grpSpPr>
              <p:grpSp>
                <p:nvGrpSpPr>
                  <p:cNvPr id="14" name="Group 13">
                    <a:extLst>
                      <a:ext uri="{FF2B5EF4-FFF2-40B4-BE49-F238E27FC236}">
                        <a16:creationId xmlns:a16="http://schemas.microsoft.com/office/drawing/2014/main" id="{BC973072-CDD5-4D3D-984D-69011457B36F}"/>
                      </a:ext>
                    </a:extLst>
                  </p:cNvPr>
                  <p:cNvGrpSpPr/>
                  <p:nvPr/>
                </p:nvGrpSpPr>
                <p:grpSpPr>
                  <a:xfrm>
                    <a:off x="5212147" y="-425745"/>
                    <a:ext cx="150327" cy="175178"/>
                    <a:chOff x="1721099" y="-394146"/>
                    <a:chExt cx="368989" cy="429987"/>
                  </a:xfrm>
                </p:grpSpPr>
                <p:sp>
                  <p:nvSpPr>
                    <p:cNvPr id="16" name="Freeform 530">
                      <a:extLst>
                        <a:ext uri="{FF2B5EF4-FFF2-40B4-BE49-F238E27FC236}">
                          <a16:creationId xmlns:a16="http://schemas.microsoft.com/office/drawing/2014/main" id="{5803C3E6-94B8-4BEF-B1EE-6A3BD30B949B}"/>
                        </a:ext>
                        <a:ext uri="{C183D7F6-B498-43B3-948B-1728B52AA6E4}">
                          <adec:decorative xmlns:adec="http://schemas.microsoft.com/office/drawing/2017/decorative" val="1"/>
                        </a:ext>
                      </a:extLst>
                    </p:cNvPr>
                    <p:cNvSpPr>
                      <a:spLocks noChangeAspect="1"/>
                    </p:cNvSpPr>
                    <p:nvPr/>
                  </p:nvSpPr>
                  <p:spPr bwMode="auto">
                    <a:xfrm>
                      <a:off x="1721099" y="-394146"/>
                      <a:ext cx="368989" cy="243993"/>
                    </a:xfrm>
                    <a:custGeom>
                      <a:avLst/>
                      <a:gdLst>
                        <a:gd name="T0" fmla="*/ 78 w 156"/>
                        <a:gd name="T1" fmla="*/ 0 h 103"/>
                        <a:gd name="T2" fmla="*/ 0 w 156"/>
                        <a:gd name="T3" fmla="*/ 78 h 103"/>
                        <a:gd name="T4" fmla="*/ 25 w 156"/>
                        <a:gd name="T5" fmla="*/ 103 h 103"/>
                        <a:gd name="T6" fmla="*/ 51 w 156"/>
                        <a:gd name="T7" fmla="*/ 78 h 103"/>
                        <a:gd name="T8" fmla="*/ 78 w 156"/>
                        <a:gd name="T9" fmla="*/ 51 h 103"/>
                        <a:gd name="T10" fmla="*/ 105 w 156"/>
                        <a:gd name="T11" fmla="*/ 78 h 103"/>
                        <a:gd name="T12" fmla="*/ 105 w 156"/>
                        <a:gd name="T13" fmla="*/ 78 h 103"/>
                        <a:gd name="T14" fmla="*/ 130 w 156"/>
                        <a:gd name="T15" fmla="*/ 52 h 103"/>
                        <a:gd name="T16" fmla="*/ 156 w 156"/>
                        <a:gd name="T17" fmla="*/ 78 h 103"/>
                        <a:gd name="T18" fmla="*/ 78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78" y="0"/>
                          </a:moveTo>
                          <a:cubicBezTo>
                            <a:pt x="35" y="0"/>
                            <a:pt x="0" y="35"/>
                            <a:pt x="0" y="78"/>
                          </a:cubicBezTo>
                          <a:cubicBezTo>
                            <a:pt x="0" y="92"/>
                            <a:pt x="11" y="103"/>
                            <a:pt x="25" y="103"/>
                          </a:cubicBezTo>
                          <a:cubicBezTo>
                            <a:pt x="39" y="103"/>
                            <a:pt x="51" y="92"/>
                            <a:pt x="51" y="78"/>
                          </a:cubicBezTo>
                          <a:cubicBezTo>
                            <a:pt x="51" y="63"/>
                            <a:pt x="63" y="51"/>
                            <a:pt x="78" y="51"/>
                          </a:cubicBezTo>
                          <a:cubicBezTo>
                            <a:pt x="93" y="51"/>
                            <a:pt x="105" y="63"/>
                            <a:pt x="105" y="78"/>
                          </a:cubicBezTo>
                          <a:cubicBezTo>
                            <a:pt x="105" y="78"/>
                            <a:pt x="105" y="78"/>
                            <a:pt x="105" y="78"/>
                          </a:cubicBezTo>
                          <a:cubicBezTo>
                            <a:pt x="105" y="64"/>
                            <a:pt x="116" y="52"/>
                            <a:pt x="130" y="52"/>
                          </a:cubicBezTo>
                          <a:cubicBezTo>
                            <a:pt x="144" y="52"/>
                            <a:pt x="156" y="64"/>
                            <a:pt x="156" y="78"/>
                          </a:cubicBezTo>
                          <a:cubicBezTo>
                            <a:pt x="156" y="35"/>
                            <a:pt x="121" y="0"/>
                            <a:pt x="78"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7" name="Freeform 532">
                      <a:extLst>
                        <a:ext uri="{FF2B5EF4-FFF2-40B4-BE49-F238E27FC236}">
                          <a16:creationId xmlns:a16="http://schemas.microsoft.com/office/drawing/2014/main" id="{1109BABF-E8B8-4188-8602-1FA676708967}"/>
                        </a:ext>
                        <a:ext uri="{C183D7F6-B498-43B3-948B-1728B52AA6E4}">
                          <adec:decorative xmlns:adec="http://schemas.microsoft.com/office/drawing/2017/decorative" val="1"/>
                        </a:ext>
                      </a:extLst>
                    </p:cNvPr>
                    <p:cNvSpPr>
                      <a:spLocks noChangeAspect="1"/>
                    </p:cNvSpPr>
                    <p:nvPr/>
                  </p:nvSpPr>
                  <p:spPr bwMode="auto">
                    <a:xfrm>
                      <a:off x="1844095" y="-210151"/>
                      <a:ext cx="245992" cy="245992"/>
                    </a:xfrm>
                    <a:custGeom>
                      <a:avLst/>
                      <a:gdLst>
                        <a:gd name="T0" fmla="*/ 104 w 104"/>
                        <a:gd name="T1" fmla="*/ 0 h 104"/>
                        <a:gd name="T2" fmla="*/ 78 w 104"/>
                        <a:gd name="T3" fmla="*/ 25 h 104"/>
                        <a:gd name="T4" fmla="*/ 53 w 104"/>
                        <a:gd name="T5" fmla="*/ 0 h 104"/>
                        <a:gd name="T6" fmla="*/ 53 w 104"/>
                        <a:gd name="T7" fmla="*/ 0 h 104"/>
                        <a:gd name="T8" fmla="*/ 37 w 104"/>
                        <a:gd name="T9" fmla="*/ 24 h 104"/>
                        <a:gd name="T10" fmla="*/ 0 w 104"/>
                        <a:gd name="T11" fmla="*/ 78 h 104"/>
                        <a:gd name="T12" fmla="*/ 26 w 104"/>
                        <a:gd name="T13" fmla="*/ 104 h 104"/>
                        <a:gd name="T14" fmla="*/ 51 w 104"/>
                        <a:gd name="T15" fmla="*/ 78 h 104"/>
                        <a:gd name="T16" fmla="*/ 59 w 104"/>
                        <a:gd name="T17" fmla="*/ 70 h 104"/>
                        <a:gd name="T18" fmla="*/ 104 w 104"/>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104" y="0"/>
                          </a:moveTo>
                          <a:cubicBezTo>
                            <a:pt x="104" y="14"/>
                            <a:pt x="92" y="25"/>
                            <a:pt x="78" y="25"/>
                          </a:cubicBezTo>
                          <a:cubicBezTo>
                            <a:pt x="64" y="25"/>
                            <a:pt x="53" y="14"/>
                            <a:pt x="53" y="0"/>
                          </a:cubicBezTo>
                          <a:cubicBezTo>
                            <a:pt x="53" y="0"/>
                            <a:pt x="53" y="0"/>
                            <a:pt x="53" y="0"/>
                          </a:cubicBezTo>
                          <a:cubicBezTo>
                            <a:pt x="53" y="10"/>
                            <a:pt x="47" y="20"/>
                            <a:pt x="37" y="24"/>
                          </a:cubicBezTo>
                          <a:cubicBezTo>
                            <a:pt x="15" y="35"/>
                            <a:pt x="0" y="56"/>
                            <a:pt x="0" y="78"/>
                          </a:cubicBezTo>
                          <a:cubicBezTo>
                            <a:pt x="0" y="92"/>
                            <a:pt x="12" y="104"/>
                            <a:pt x="26" y="104"/>
                          </a:cubicBezTo>
                          <a:cubicBezTo>
                            <a:pt x="40" y="104"/>
                            <a:pt x="51" y="93"/>
                            <a:pt x="51" y="78"/>
                          </a:cubicBezTo>
                          <a:cubicBezTo>
                            <a:pt x="52" y="77"/>
                            <a:pt x="54" y="73"/>
                            <a:pt x="59" y="70"/>
                          </a:cubicBezTo>
                          <a:cubicBezTo>
                            <a:pt x="86" y="57"/>
                            <a:pt x="104" y="30"/>
                            <a:pt x="104"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8" name="Freeform 533">
                      <a:extLst>
                        <a:ext uri="{FF2B5EF4-FFF2-40B4-BE49-F238E27FC236}">
                          <a16:creationId xmlns:a16="http://schemas.microsoft.com/office/drawing/2014/main" id="{D8C05CB2-CE1A-4522-B7A8-D1D4A6D7566A}"/>
                        </a:ext>
                        <a:ext uri="{C183D7F6-B498-43B3-948B-1728B52AA6E4}">
                          <adec:decorative xmlns:adec="http://schemas.microsoft.com/office/drawing/2017/decorative" val="1"/>
                        </a:ext>
                      </a:extLst>
                    </p:cNvPr>
                    <p:cNvSpPr>
                      <a:spLocks noChangeAspect="1"/>
                    </p:cNvSpPr>
                    <p:nvPr/>
                  </p:nvSpPr>
                  <p:spPr bwMode="auto">
                    <a:xfrm>
                      <a:off x="1969091" y="-271150"/>
                      <a:ext cx="120996" cy="120996"/>
                    </a:xfrm>
                    <a:custGeom>
                      <a:avLst/>
                      <a:gdLst>
                        <a:gd name="T0" fmla="*/ 25 w 51"/>
                        <a:gd name="T1" fmla="*/ 0 h 51"/>
                        <a:gd name="T2" fmla="*/ 0 w 51"/>
                        <a:gd name="T3" fmla="*/ 26 h 51"/>
                        <a:gd name="T4" fmla="*/ 0 w 51"/>
                        <a:gd name="T5" fmla="*/ 26 h 51"/>
                        <a:gd name="T6" fmla="*/ 0 w 51"/>
                        <a:gd name="T7" fmla="*/ 26 h 51"/>
                        <a:gd name="T8" fmla="*/ 25 w 51"/>
                        <a:gd name="T9" fmla="*/ 51 h 51"/>
                        <a:gd name="T10" fmla="*/ 51 w 51"/>
                        <a:gd name="T11" fmla="*/ 26 h 51"/>
                        <a:gd name="T12" fmla="*/ 51 w 51"/>
                        <a:gd name="T13" fmla="*/ 26 h 51"/>
                        <a:gd name="T14" fmla="*/ 51 w 51"/>
                        <a:gd name="T15" fmla="*/ 26 h 51"/>
                        <a:gd name="T16" fmla="*/ 25 w 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1">
                          <a:moveTo>
                            <a:pt x="25" y="0"/>
                          </a:moveTo>
                          <a:cubicBezTo>
                            <a:pt x="11" y="0"/>
                            <a:pt x="0" y="12"/>
                            <a:pt x="0" y="26"/>
                          </a:cubicBezTo>
                          <a:cubicBezTo>
                            <a:pt x="0" y="26"/>
                            <a:pt x="0" y="26"/>
                            <a:pt x="0" y="26"/>
                          </a:cubicBezTo>
                          <a:cubicBezTo>
                            <a:pt x="0" y="26"/>
                            <a:pt x="0" y="26"/>
                            <a:pt x="0" y="26"/>
                          </a:cubicBezTo>
                          <a:cubicBezTo>
                            <a:pt x="0" y="40"/>
                            <a:pt x="11" y="51"/>
                            <a:pt x="25" y="51"/>
                          </a:cubicBezTo>
                          <a:cubicBezTo>
                            <a:pt x="39" y="51"/>
                            <a:pt x="51" y="40"/>
                            <a:pt x="51" y="26"/>
                          </a:cubicBezTo>
                          <a:cubicBezTo>
                            <a:pt x="51" y="26"/>
                            <a:pt x="51" y="26"/>
                            <a:pt x="51" y="26"/>
                          </a:cubicBezTo>
                          <a:cubicBezTo>
                            <a:pt x="51" y="26"/>
                            <a:pt x="51" y="26"/>
                            <a:pt x="51" y="26"/>
                          </a:cubicBezTo>
                          <a:cubicBezTo>
                            <a:pt x="51" y="12"/>
                            <a:pt x="39" y="0"/>
                            <a:pt x="25"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sp>
                <p:nvSpPr>
                  <p:cNvPr id="15" name="Oval 531">
                    <a:extLst>
                      <a:ext uri="{FF2B5EF4-FFF2-40B4-BE49-F238E27FC236}">
                        <a16:creationId xmlns:a16="http://schemas.microsoft.com/office/drawing/2014/main" id="{64FD46F5-5DD0-43E7-B21F-DB727FAD96BC}"/>
                      </a:ext>
                      <a:ext uri="{C183D7F6-B498-43B3-948B-1728B52AA6E4}">
                        <adec:decorative xmlns:adec="http://schemas.microsoft.com/office/drawing/2017/decorative" val="1"/>
                      </a:ext>
                    </a:extLst>
                  </p:cNvPr>
                  <p:cNvSpPr>
                    <a:spLocks noChangeAspect="1" noChangeArrowheads="1"/>
                  </p:cNvSpPr>
                  <p:nvPr/>
                </p:nvSpPr>
                <p:spPr bwMode="auto">
                  <a:xfrm>
                    <a:off x="5254367" y="-251382"/>
                    <a:ext cx="65304" cy="65304"/>
                  </a:xfrm>
                  <a:prstGeom prst="ellipse">
                    <a:avLst/>
                  </a:pr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grpSp>
        </p:grpSp>
      </p:grpSp>
      <p:pic>
        <p:nvPicPr>
          <p:cNvPr id="20" name="Picture 19">
            <a:extLst>
              <a:ext uri="{FF2B5EF4-FFF2-40B4-BE49-F238E27FC236}">
                <a16:creationId xmlns:a16="http://schemas.microsoft.com/office/drawing/2014/main" id="{159AB129-3375-4947-9A04-2F24702C83A9}"/>
              </a:ext>
            </a:extLst>
          </p:cNvPr>
          <p:cNvPicPr/>
          <p:nvPr/>
        </p:nvPicPr>
        <p:blipFill>
          <a:blip r:embed="rId2">
            <a:extLst>
              <a:ext uri="{28A0092B-C50C-407E-A947-70E740481C1C}">
                <a14:useLocalDpi xmlns:a14="http://schemas.microsoft.com/office/drawing/2010/main" val="0"/>
              </a:ext>
            </a:extLst>
          </a:blip>
          <a:stretch>
            <a:fillRect/>
          </a:stretch>
        </p:blipFill>
        <p:spPr>
          <a:xfrm>
            <a:off x="3327393" y="1372089"/>
            <a:ext cx="8053932" cy="428534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393241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7E231BB-DC3A-4CA1-9934-F92D7E265CDB}"/>
              </a:ext>
            </a:extLst>
          </p:cNvPr>
          <p:cNvSpPr>
            <a:spLocks noGrp="1"/>
          </p:cNvSpPr>
          <p:nvPr>
            <p:ph type="sldNum" sz="quarter" idx="12"/>
          </p:nvPr>
        </p:nvSpPr>
        <p:spPr/>
        <p:txBody>
          <a:bodyPr/>
          <a:lstStyle/>
          <a:p>
            <a:fld id="{3CE5352E-9B9F-4EDC-8769-7FA3D3F814C7}" type="slidenum">
              <a:rPr lang="en-US" smtClean="0"/>
              <a:pPr/>
              <a:t>19</a:t>
            </a:fld>
            <a:endParaRPr lang="en-US" dirty="0"/>
          </a:p>
        </p:txBody>
      </p:sp>
      <p:sp>
        <p:nvSpPr>
          <p:cNvPr id="7" name="Footer Placeholder 6">
            <a:extLst>
              <a:ext uri="{FF2B5EF4-FFF2-40B4-BE49-F238E27FC236}">
                <a16:creationId xmlns:a16="http://schemas.microsoft.com/office/drawing/2014/main" id="{1378EF8B-1C40-45C8-8A43-11073D821DF1}"/>
              </a:ext>
            </a:extLst>
          </p:cNvPr>
          <p:cNvSpPr>
            <a:spLocks noGrp="1"/>
          </p:cNvSpPr>
          <p:nvPr>
            <p:ph type="ftr" sz="quarter" idx="11"/>
          </p:nvPr>
        </p:nvSpPr>
        <p:spPr/>
        <p:txBody>
          <a:bodyPr/>
          <a:lstStyle/>
          <a:p>
            <a:r>
              <a:rPr lang="en-US"/>
              <a:t>Virtual Fitting Room</a:t>
            </a:r>
            <a:endParaRPr lang="en-US" dirty="0"/>
          </a:p>
        </p:txBody>
      </p:sp>
      <p:sp>
        <p:nvSpPr>
          <p:cNvPr id="4" name="Title 1">
            <a:extLst>
              <a:ext uri="{FF2B5EF4-FFF2-40B4-BE49-F238E27FC236}">
                <a16:creationId xmlns:a16="http://schemas.microsoft.com/office/drawing/2014/main" id="{98FBBED5-AD76-4FA2-A5BD-D77D37B42BE0}"/>
              </a:ext>
            </a:extLst>
          </p:cNvPr>
          <p:cNvSpPr>
            <a:spLocks noGrp="1"/>
          </p:cNvSpPr>
          <p:nvPr>
            <p:ph type="title"/>
          </p:nvPr>
        </p:nvSpPr>
        <p:spPr>
          <a:xfrm>
            <a:off x="349195" y="2143082"/>
            <a:ext cx="3143448" cy="566931"/>
          </a:xfrm>
        </p:spPr>
        <p:txBody>
          <a:bodyPr>
            <a:noAutofit/>
          </a:bodyPr>
          <a:lstStyle/>
          <a:p>
            <a:r>
              <a:rPr lang="en-US" dirty="0">
                <a:solidFill>
                  <a:srgbClr val="59C5EC"/>
                </a:solidFill>
              </a:rPr>
              <a:t>Behavioral diagrams:</a:t>
            </a:r>
            <a:br>
              <a:rPr lang="en-US" dirty="0"/>
            </a:br>
            <a:r>
              <a:rPr lang="en-US" dirty="0"/>
              <a:t>Interaction Overview </a:t>
            </a:r>
            <a:br>
              <a:rPr lang="en-US" dirty="0"/>
            </a:br>
            <a:r>
              <a:rPr lang="en-US" dirty="0"/>
              <a:t>diagram</a:t>
            </a:r>
          </a:p>
        </p:txBody>
      </p:sp>
      <p:grpSp>
        <p:nvGrpSpPr>
          <p:cNvPr id="5" name="Group 4">
            <a:extLst>
              <a:ext uri="{FF2B5EF4-FFF2-40B4-BE49-F238E27FC236}">
                <a16:creationId xmlns:a16="http://schemas.microsoft.com/office/drawing/2014/main" id="{762DF352-EB7E-42F4-9D8A-0C9E7BE2F6B2}"/>
              </a:ext>
            </a:extLst>
          </p:cNvPr>
          <p:cNvGrpSpPr/>
          <p:nvPr/>
        </p:nvGrpSpPr>
        <p:grpSpPr>
          <a:xfrm>
            <a:off x="9765177" y="284588"/>
            <a:ext cx="1921111" cy="827013"/>
            <a:chOff x="698376" y="5057420"/>
            <a:chExt cx="1921111" cy="827013"/>
          </a:xfrm>
        </p:grpSpPr>
        <p:sp>
          <p:nvSpPr>
            <p:cNvPr id="6" name="Rounded Rectangle 7">
              <a:extLst>
                <a:ext uri="{FF2B5EF4-FFF2-40B4-BE49-F238E27FC236}">
                  <a16:creationId xmlns:a16="http://schemas.microsoft.com/office/drawing/2014/main" id="{D650981B-3EA0-4C7D-8FE3-25380172970F}"/>
                </a:ext>
                <a:ext uri="{C183D7F6-B498-43B3-948B-1728B52AA6E4}">
                  <adec:decorative xmlns:adec="http://schemas.microsoft.com/office/drawing/2017/decorative" val="1"/>
                </a:ext>
              </a:extLst>
            </p:cNvPr>
            <p:cNvSpPr/>
            <p:nvPr/>
          </p:nvSpPr>
          <p:spPr>
            <a:xfrm>
              <a:off x="1365678" y="5057420"/>
              <a:ext cx="1134791" cy="532268"/>
            </a:xfrm>
            <a:prstGeom prst="roundRect">
              <a:avLst/>
            </a:prstGeom>
            <a:solidFill>
              <a:schemeClr val="bg1">
                <a:alpha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23DF915B-0240-4074-9C64-9155D4984982}"/>
                </a:ext>
              </a:extLst>
            </p:cNvPr>
            <p:cNvGrpSpPr/>
            <p:nvPr/>
          </p:nvGrpSpPr>
          <p:grpSpPr>
            <a:xfrm>
              <a:off x="698376" y="5108030"/>
              <a:ext cx="1921111" cy="776403"/>
              <a:chOff x="3597187" y="-448810"/>
              <a:chExt cx="2484050" cy="1145164"/>
            </a:xfrm>
          </p:grpSpPr>
          <p:sp>
            <p:nvSpPr>
              <p:cNvPr id="10" name="Block Arc 9">
                <a:extLst>
                  <a:ext uri="{FF2B5EF4-FFF2-40B4-BE49-F238E27FC236}">
                    <a16:creationId xmlns:a16="http://schemas.microsoft.com/office/drawing/2014/main" id="{6EABF1DE-FC96-4F3C-9BFE-FBA567E44A89}"/>
                  </a:ext>
                  <a:ext uri="{C183D7F6-B498-43B3-948B-1728B52AA6E4}">
                    <adec:decorative xmlns:adec="http://schemas.microsoft.com/office/drawing/2017/decorative" val="1"/>
                  </a:ext>
                </a:extLst>
              </p:cNvPr>
              <p:cNvSpPr/>
              <p:nvPr/>
            </p:nvSpPr>
            <p:spPr>
              <a:xfrm>
                <a:off x="4309495" y="-224124"/>
                <a:ext cx="1771742" cy="920478"/>
              </a:xfrm>
              <a:prstGeom prst="blockArc">
                <a:avLst>
                  <a:gd name="adj1" fmla="val 12693424"/>
                  <a:gd name="adj2" fmla="val 19655028"/>
                  <a:gd name="adj3" fmla="val 290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1" name="Group 10">
                <a:extLst>
                  <a:ext uri="{FF2B5EF4-FFF2-40B4-BE49-F238E27FC236}">
                    <a16:creationId xmlns:a16="http://schemas.microsoft.com/office/drawing/2014/main" id="{DB104E82-4901-4AE5-BA14-796A2814C905}"/>
                  </a:ext>
                </a:extLst>
              </p:cNvPr>
              <p:cNvGrpSpPr/>
              <p:nvPr/>
            </p:nvGrpSpPr>
            <p:grpSpPr>
              <a:xfrm>
                <a:off x="3597187" y="-448810"/>
                <a:ext cx="2089724" cy="765881"/>
                <a:chOff x="3597187" y="-448810"/>
                <a:chExt cx="2089724" cy="765881"/>
              </a:xfrm>
            </p:grpSpPr>
            <p:sp>
              <p:nvSpPr>
                <p:cNvPr id="12" name="TextBox 11">
                  <a:extLst>
                    <a:ext uri="{FF2B5EF4-FFF2-40B4-BE49-F238E27FC236}">
                      <a16:creationId xmlns:a16="http://schemas.microsoft.com/office/drawing/2014/main" id="{F360AFB7-80ED-4BE9-BD74-55B02B5CF4A6}"/>
                    </a:ext>
                  </a:extLst>
                </p:cNvPr>
                <p:cNvSpPr txBox="1"/>
                <p:nvPr/>
              </p:nvSpPr>
              <p:spPr>
                <a:xfrm>
                  <a:off x="3597187" y="-114190"/>
                  <a:ext cx="2089724" cy="431261"/>
                </a:xfrm>
                <a:prstGeom prst="rect">
                  <a:avLst/>
                </a:prstGeom>
                <a:noFill/>
              </p:spPr>
              <p:txBody>
                <a:bodyPr wrap="none" rtlCol="0">
                  <a:spAutoFit/>
                </a:bodyPr>
                <a:lstStyle/>
                <a:p>
                  <a:pPr algn="ctr"/>
                  <a:r>
                    <a:rPr lang="en-US" sz="1300" b="1" spc="300" dirty="0">
                      <a:latin typeface="Arial Black" panose="020B0A04020102020204" pitchFamily="34" charset="0"/>
                      <a:ea typeface="Verdana" panose="020B0604030504040204" pitchFamily="34" charset="0"/>
                      <a:cs typeface="Verdana" panose="020B0604030504040204" pitchFamily="34" charset="0"/>
                    </a:rPr>
                    <a:t>          VFR</a:t>
                  </a:r>
                </a:p>
              </p:txBody>
            </p:sp>
            <p:grpSp>
              <p:nvGrpSpPr>
                <p:cNvPr id="13" name="Group 12">
                  <a:extLst>
                    <a:ext uri="{FF2B5EF4-FFF2-40B4-BE49-F238E27FC236}">
                      <a16:creationId xmlns:a16="http://schemas.microsoft.com/office/drawing/2014/main" id="{96C95671-58DE-4899-A2C6-01E0DB5B8686}"/>
                    </a:ext>
                  </a:extLst>
                </p:cNvPr>
                <p:cNvGrpSpPr/>
                <p:nvPr/>
              </p:nvGrpSpPr>
              <p:grpSpPr>
                <a:xfrm>
                  <a:off x="5120201" y="-448810"/>
                  <a:ext cx="150327" cy="239667"/>
                  <a:chOff x="5212147" y="-425745"/>
                  <a:chExt cx="150327" cy="239667"/>
                </a:xfrm>
              </p:grpSpPr>
              <p:grpSp>
                <p:nvGrpSpPr>
                  <p:cNvPr id="14" name="Group 13">
                    <a:extLst>
                      <a:ext uri="{FF2B5EF4-FFF2-40B4-BE49-F238E27FC236}">
                        <a16:creationId xmlns:a16="http://schemas.microsoft.com/office/drawing/2014/main" id="{0538F170-7A46-44B4-BE3B-B93B26380DD5}"/>
                      </a:ext>
                    </a:extLst>
                  </p:cNvPr>
                  <p:cNvGrpSpPr/>
                  <p:nvPr/>
                </p:nvGrpSpPr>
                <p:grpSpPr>
                  <a:xfrm>
                    <a:off x="5212147" y="-425745"/>
                    <a:ext cx="150327" cy="175178"/>
                    <a:chOff x="1721099" y="-394146"/>
                    <a:chExt cx="368989" cy="429987"/>
                  </a:xfrm>
                </p:grpSpPr>
                <p:sp>
                  <p:nvSpPr>
                    <p:cNvPr id="16" name="Freeform 530">
                      <a:extLst>
                        <a:ext uri="{FF2B5EF4-FFF2-40B4-BE49-F238E27FC236}">
                          <a16:creationId xmlns:a16="http://schemas.microsoft.com/office/drawing/2014/main" id="{070C1473-B425-482A-8AD5-C6E16AA6698D}"/>
                        </a:ext>
                        <a:ext uri="{C183D7F6-B498-43B3-948B-1728B52AA6E4}">
                          <adec:decorative xmlns:adec="http://schemas.microsoft.com/office/drawing/2017/decorative" val="1"/>
                        </a:ext>
                      </a:extLst>
                    </p:cNvPr>
                    <p:cNvSpPr>
                      <a:spLocks noChangeAspect="1"/>
                    </p:cNvSpPr>
                    <p:nvPr/>
                  </p:nvSpPr>
                  <p:spPr bwMode="auto">
                    <a:xfrm>
                      <a:off x="1721099" y="-394146"/>
                      <a:ext cx="368989" cy="243993"/>
                    </a:xfrm>
                    <a:custGeom>
                      <a:avLst/>
                      <a:gdLst>
                        <a:gd name="T0" fmla="*/ 78 w 156"/>
                        <a:gd name="T1" fmla="*/ 0 h 103"/>
                        <a:gd name="T2" fmla="*/ 0 w 156"/>
                        <a:gd name="T3" fmla="*/ 78 h 103"/>
                        <a:gd name="T4" fmla="*/ 25 w 156"/>
                        <a:gd name="T5" fmla="*/ 103 h 103"/>
                        <a:gd name="T6" fmla="*/ 51 w 156"/>
                        <a:gd name="T7" fmla="*/ 78 h 103"/>
                        <a:gd name="T8" fmla="*/ 78 w 156"/>
                        <a:gd name="T9" fmla="*/ 51 h 103"/>
                        <a:gd name="T10" fmla="*/ 105 w 156"/>
                        <a:gd name="T11" fmla="*/ 78 h 103"/>
                        <a:gd name="T12" fmla="*/ 105 w 156"/>
                        <a:gd name="T13" fmla="*/ 78 h 103"/>
                        <a:gd name="T14" fmla="*/ 130 w 156"/>
                        <a:gd name="T15" fmla="*/ 52 h 103"/>
                        <a:gd name="T16" fmla="*/ 156 w 156"/>
                        <a:gd name="T17" fmla="*/ 78 h 103"/>
                        <a:gd name="T18" fmla="*/ 78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78" y="0"/>
                          </a:moveTo>
                          <a:cubicBezTo>
                            <a:pt x="35" y="0"/>
                            <a:pt x="0" y="35"/>
                            <a:pt x="0" y="78"/>
                          </a:cubicBezTo>
                          <a:cubicBezTo>
                            <a:pt x="0" y="92"/>
                            <a:pt x="11" y="103"/>
                            <a:pt x="25" y="103"/>
                          </a:cubicBezTo>
                          <a:cubicBezTo>
                            <a:pt x="39" y="103"/>
                            <a:pt x="51" y="92"/>
                            <a:pt x="51" y="78"/>
                          </a:cubicBezTo>
                          <a:cubicBezTo>
                            <a:pt x="51" y="63"/>
                            <a:pt x="63" y="51"/>
                            <a:pt x="78" y="51"/>
                          </a:cubicBezTo>
                          <a:cubicBezTo>
                            <a:pt x="93" y="51"/>
                            <a:pt x="105" y="63"/>
                            <a:pt x="105" y="78"/>
                          </a:cubicBezTo>
                          <a:cubicBezTo>
                            <a:pt x="105" y="78"/>
                            <a:pt x="105" y="78"/>
                            <a:pt x="105" y="78"/>
                          </a:cubicBezTo>
                          <a:cubicBezTo>
                            <a:pt x="105" y="64"/>
                            <a:pt x="116" y="52"/>
                            <a:pt x="130" y="52"/>
                          </a:cubicBezTo>
                          <a:cubicBezTo>
                            <a:pt x="144" y="52"/>
                            <a:pt x="156" y="64"/>
                            <a:pt x="156" y="78"/>
                          </a:cubicBezTo>
                          <a:cubicBezTo>
                            <a:pt x="156" y="35"/>
                            <a:pt x="121" y="0"/>
                            <a:pt x="78"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7" name="Freeform 532">
                      <a:extLst>
                        <a:ext uri="{FF2B5EF4-FFF2-40B4-BE49-F238E27FC236}">
                          <a16:creationId xmlns:a16="http://schemas.microsoft.com/office/drawing/2014/main" id="{4ED5625B-49DA-4DFA-8014-5D57202B4CE1}"/>
                        </a:ext>
                        <a:ext uri="{C183D7F6-B498-43B3-948B-1728B52AA6E4}">
                          <adec:decorative xmlns:adec="http://schemas.microsoft.com/office/drawing/2017/decorative" val="1"/>
                        </a:ext>
                      </a:extLst>
                    </p:cNvPr>
                    <p:cNvSpPr>
                      <a:spLocks noChangeAspect="1"/>
                    </p:cNvSpPr>
                    <p:nvPr/>
                  </p:nvSpPr>
                  <p:spPr bwMode="auto">
                    <a:xfrm>
                      <a:off x="1844095" y="-210151"/>
                      <a:ext cx="245992" cy="245992"/>
                    </a:xfrm>
                    <a:custGeom>
                      <a:avLst/>
                      <a:gdLst>
                        <a:gd name="T0" fmla="*/ 104 w 104"/>
                        <a:gd name="T1" fmla="*/ 0 h 104"/>
                        <a:gd name="T2" fmla="*/ 78 w 104"/>
                        <a:gd name="T3" fmla="*/ 25 h 104"/>
                        <a:gd name="T4" fmla="*/ 53 w 104"/>
                        <a:gd name="T5" fmla="*/ 0 h 104"/>
                        <a:gd name="T6" fmla="*/ 53 w 104"/>
                        <a:gd name="T7" fmla="*/ 0 h 104"/>
                        <a:gd name="T8" fmla="*/ 37 w 104"/>
                        <a:gd name="T9" fmla="*/ 24 h 104"/>
                        <a:gd name="T10" fmla="*/ 0 w 104"/>
                        <a:gd name="T11" fmla="*/ 78 h 104"/>
                        <a:gd name="T12" fmla="*/ 26 w 104"/>
                        <a:gd name="T13" fmla="*/ 104 h 104"/>
                        <a:gd name="T14" fmla="*/ 51 w 104"/>
                        <a:gd name="T15" fmla="*/ 78 h 104"/>
                        <a:gd name="T16" fmla="*/ 59 w 104"/>
                        <a:gd name="T17" fmla="*/ 70 h 104"/>
                        <a:gd name="T18" fmla="*/ 104 w 104"/>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104" y="0"/>
                          </a:moveTo>
                          <a:cubicBezTo>
                            <a:pt x="104" y="14"/>
                            <a:pt x="92" y="25"/>
                            <a:pt x="78" y="25"/>
                          </a:cubicBezTo>
                          <a:cubicBezTo>
                            <a:pt x="64" y="25"/>
                            <a:pt x="53" y="14"/>
                            <a:pt x="53" y="0"/>
                          </a:cubicBezTo>
                          <a:cubicBezTo>
                            <a:pt x="53" y="0"/>
                            <a:pt x="53" y="0"/>
                            <a:pt x="53" y="0"/>
                          </a:cubicBezTo>
                          <a:cubicBezTo>
                            <a:pt x="53" y="10"/>
                            <a:pt x="47" y="20"/>
                            <a:pt x="37" y="24"/>
                          </a:cubicBezTo>
                          <a:cubicBezTo>
                            <a:pt x="15" y="35"/>
                            <a:pt x="0" y="56"/>
                            <a:pt x="0" y="78"/>
                          </a:cubicBezTo>
                          <a:cubicBezTo>
                            <a:pt x="0" y="92"/>
                            <a:pt x="12" y="104"/>
                            <a:pt x="26" y="104"/>
                          </a:cubicBezTo>
                          <a:cubicBezTo>
                            <a:pt x="40" y="104"/>
                            <a:pt x="51" y="93"/>
                            <a:pt x="51" y="78"/>
                          </a:cubicBezTo>
                          <a:cubicBezTo>
                            <a:pt x="52" y="77"/>
                            <a:pt x="54" y="73"/>
                            <a:pt x="59" y="70"/>
                          </a:cubicBezTo>
                          <a:cubicBezTo>
                            <a:pt x="86" y="57"/>
                            <a:pt x="104" y="30"/>
                            <a:pt x="104"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8" name="Freeform 533">
                      <a:extLst>
                        <a:ext uri="{FF2B5EF4-FFF2-40B4-BE49-F238E27FC236}">
                          <a16:creationId xmlns:a16="http://schemas.microsoft.com/office/drawing/2014/main" id="{EFF5A939-9E49-4666-B260-78044D3E20DB}"/>
                        </a:ext>
                        <a:ext uri="{C183D7F6-B498-43B3-948B-1728B52AA6E4}">
                          <adec:decorative xmlns:adec="http://schemas.microsoft.com/office/drawing/2017/decorative" val="1"/>
                        </a:ext>
                      </a:extLst>
                    </p:cNvPr>
                    <p:cNvSpPr>
                      <a:spLocks noChangeAspect="1"/>
                    </p:cNvSpPr>
                    <p:nvPr/>
                  </p:nvSpPr>
                  <p:spPr bwMode="auto">
                    <a:xfrm>
                      <a:off x="1969091" y="-271150"/>
                      <a:ext cx="120996" cy="120996"/>
                    </a:xfrm>
                    <a:custGeom>
                      <a:avLst/>
                      <a:gdLst>
                        <a:gd name="T0" fmla="*/ 25 w 51"/>
                        <a:gd name="T1" fmla="*/ 0 h 51"/>
                        <a:gd name="T2" fmla="*/ 0 w 51"/>
                        <a:gd name="T3" fmla="*/ 26 h 51"/>
                        <a:gd name="T4" fmla="*/ 0 w 51"/>
                        <a:gd name="T5" fmla="*/ 26 h 51"/>
                        <a:gd name="T6" fmla="*/ 0 w 51"/>
                        <a:gd name="T7" fmla="*/ 26 h 51"/>
                        <a:gd name="T8" fmla="*/ 25 w 51"/>
                        <a:gd name="T9" fmla="*/ 51 h 51"/>
                        <a:gd name="T10" fmla="*/ 51 w 51"/>
                        <a:gd name="T11" fmla="*/ 26 h 51"/>
                        <a:gd name="T12" fmla="*/ 51 w 51"/>
                        <a:gd name="T13" fmla="*/ 26 h 51"/>
                        <a:gd name="T14" fmla="*/ 51 w 51"/>
                        <a:gd name="T15" fmla="*/ 26 h 51"/>
                        <a:gd name="T16" fmla="*/ 25 w 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1">
                          <a:moveTo>
                            <a:pt x="25" y="0"/>
                          </a:moveTo>
                          <a:cubicBezTo>
                            <a:pt x="11" y="0"/>
                            <a:pt x="0" y="12"/>
                            <a:pt x="0" y="26"/>
                          </a:cubicBezTo>
                          <a:cubicBezTo>
                            <a:pt x="0" y="26"/>
                            <a:pt x="0" y="26"/>
                            <a:pt x="0" y="26"/>
                          </a:cubicBezTo>
                          <a:cubicBezTo>
                            <a:pt x="0" y="26"/>
                            <a:pt x="0" y="26"/>
                            <a:pt x="0" y="26"/>
                          </a:cubicBezTo>
                          <a:cubicBezTo>
                            <a:pt x="0" y="40"/>
                            <a:pt x="11" y="51"/>
                            <a:pt x="25" y="51"/>
                          </a:cubicBezTo>
                          <a:cubicBezTo>
                            <a:pt x="39" y="51"/>
                            <a:pt x="51" y="40"/>
                            <a:pt x="51" y="26"/>
                          </a:cubicBezTo>
                          <a:cubicBezTo>
                            <a:pt x="51" y="26"/>
                            <a:pt x="51" y="26"/>
                            <a:pt x="51" y="26"/>
                          </a:cubicBezTo>
                          <a:cubicBezTo>
                            <a:pt x="51" y="26"/>
                            <a:pt x="51" y="26"/>
                            <a:pt x="51" y="26"/>
                          </a:cubicBezTo>
                          <a:cubicBezTo>
                            <a:pt x="51" y="12"/>
                            <a:pt x="39" y="0"/>
                            <a:pt x="25"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sp>
                <p:nvSpPr>
                  <p:cNvPr id="15" name="Oval 531">
                    <a:extLst>
                      <a:ext uri="{FF2B5EF4-FFF2-40B4-BE49-F238E27FC236}">
                        <a16:creationId xmlns:a16="http://schemas.microsoft.com/office/drawing/2014/main" id="{557E1F42-482C-472F-B1C4-8DAA8321B92F}"/>
                      </a:ext>
                      <a:ext uri="{C183D7F6-B498-43B3-948B-1728B52AA6E4}">
                        <adec:decorative xmlns:adec="http://schemas.microsoft.com/office/drawing/2017/decorative" val="1"/>
                      </a:ext>
                    </a:extLst>
                  </p:cNvPr>
                  <p:cNvSpPr>
                    <a:spLocks noChangeAspect="1" noChangeArrowheads="1"/>
                  </p:cNvSpPr>
                  <p:nvPr/>
                </p:nvSpPr>
                <p:spPr bwMode="auto">
                  <a:xfrm>
                    <a:off x="5254367" y="-251382"/>
                    <a:ext cx="65304" cy="65304"/>
                  </a:xfrm>
                  <a:prstGeom prst="ellipse">
                    <a:avLst/>
                  </a:pr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grpSp>
        </p:grpSp>
      </p:grpSp>
      <p:pic>
        <p:nvPicPr>
          <p:cNvPr id="20" name="Picture 19">
            <a:extLst>
              <a:ext uri="{FF2B5EF4-FFF2-40B4-BE49-F238E27FC236}">
                <a16:creationId xmlns:a16="http://schemas.microsoft.com/office/drawing/2014/main" id="{9BBE1C0D-BB81-4E40-B723-B3265AC2BA7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92643" y="419992"/>
            <a:ext cx="6431869" cy="610939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768778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Tailor's dummy">
            <a:extLst>
              <a:ext uri="{FF2B5EF4-FFF2-40B4-BE49-F238E27FC236}">
                <a16:creationId xmlns:a16="http://schemas.microsoft.com/office/drawing/2014/main" id="{D11F4D22-66FA-427F-8D2E-245BB0F80755}"/>
              </a:ext>
            </a:extLst>
          </p:cNvPr>
          <p:cNvPicPr>
            <a:picLocks noGrp="1" noChangeAspect="1"/>
          </p:cNvPicPr>
          <p:nvPr>
            <p:ph type="pic" sz="quarter" idx="13"/>
          </p:nvPr>
        </p:nvPicPr>
        <p:blipFill>
          <a:blip r:embed="rId2"/>
          <a:srcRect l="14" r="14"/>
          <a:stretch>
            <a:fillRect/>
          </a:stretch>
        </p:blipFill>
        <p:spPr/>
      </p:pic>
      <p:sp>
        <p:nvSpPr>
          <p:cNvPr id="4" name="Text Placeholder 3">
            <a:extLst>
              <a:ext uri="{FF2B5EF4-FFF2-40B4-BE49-F238E27FC236}">
                <a16:creationId xmlns:a16="http://schemas.microsoft.com/office/drawing/2014/main" id="{638679ED-B012-44FD-8C45-F9526C81ABD8}"/>
              </a:ext>
            </a:extLst>
          </p:cNvPr>
          <p:cNvSpPr>
            <a:spLocks noGrp="1"/>
          </p:cNvSpPr>
          <p:nvPr>
            <p:ph type="body" sz="quarter" idx="15"/>
          </p:nvPr>
        </p:nvSpPr>
        <p:spPr>
          <a:xfrm>
            <a:off x="458724" y="1406310"/>
            <a:ext cx="5719439" cy="1369884"/>
          </a:xfrm>
        </p:spPr>
        <p:txBody>
          <a:bodyPr/>
          <a:lstStyle/>
          <a:p>
            <a:r>
              <a:rPr lang="en-US" dirty="0">
                <a:latin typeface="Rockwell" panose="02060603020205020403" pitchFamily="18" charset="0"/>
              </a:rPr>
              <a:t>Supervised by: Dr. Diana </a:t>
            </a:r>
            <a:r>
              <a:rPr lang="en-US" dirty="0" err="1">
                <a:latin typeface="Rockwell" panose="02060603020205020403" pitchFamily="18" charset="0"/>
              </a:rPr>
              <a:t>Mosa</a:t>
            </a:r>
            <a:endParaRPr lang="en-US" dirty="0">
              <a:latin typeface="Rockwell" panose="02060603020205020403" pitchFamily="18" charset="0"/>
            </a:endParaRPr>
          </a:p>
          <a:p>
            <a:r>
              <a:rPr lang="en-US" dirty="0">
                <a:latin typeface="Rockwell" panose="02060603020205020403" pitchFamily="18" charset="0"/>
              </a:rPr>
              <a:t>		      Eng. </a:t>
            </a:r>
            <a:r>
              <a:rPr lang="en-US" dirty="0" err="1">
                <a:latin typeface="Rockwell" panose="02060603020205020403" pitchFamily="18" charset="0"/>
              </a:rPr>
              <a:t>Manar</a:t>
            </a:r>
            <a:r>
              <a:rPr lang="en-US" dirty="0">
                <a:latin typeface="Rockwell" panose="02060603020205020403" pitchFamily="18" charset="0"/>
              </a:rPr>
              <a:t> Hafez</a:t>
            </a:r>
          </a:p>
        </p:txBody>
      </p:sp>
      <p:sp>
        <p:nvSpPr>
          <p:cNvPr id="5" name="Title 4">
            <a:extLst>
              <a:ext uri="{FF2B5EF4-FFF2-40B4-BE49-F238E27FC236}">
                <a16:creationId xmlns:a16="http://schemas.microsoft.com/office/drawing/2014/main" id="{22CD4052-CA5C-4234-B1F4-5ADAACA35D45}"/>
              </a:ext>
            </a:extLst>
          </p:cNvPr>
          <p:cNvSpPr>
            <a:spLocks noGrp="1"/>
          </p:cNvSpPr>
          <p:nvPr>
            <p:ph type="title"/>
          </p:nvPr>
        </p:nvSpPr>
        <p:spPr>
          <a:xfrm>
            <a:off x="458787" y="2754601"/>
            <a:ext cx="6184820" cy="1810703"/>
          </a:xfrm>
        </p:spPr>
        <p:txBody>
          <a:bodyPr/>
          <a:lstStyle/>
          <a:p>
            <a:r>
              <a:rPr lang="en-US" sz="2400" dirty="0">
                <a:latin typeface="Rockwell" panose="02060603020205020403" pitchFamily="18" charset="0"/>
              </a:rPr>
              <a:t>Presented by:   Shrouk Ali    18107904</a:t>
            </a:r>
            <a:br>
              <a:rPr lang="en-US" sz="2400" dirty="0">
                <a:latin typeface="Rockwell" panose="02060603020205020403" pitchFamily="18" charset="0"/>
              </a:rPr>
            </a:br>
            <a:r>
              <a:rPr lang="en-US" sz="2400" dirty="0">
                <a:latin typeface="Rockwell" panose="02060603020205020403" pitchFamily="18" charset="0"/>
              </a:rPr>
              <a:t>	                 </a:t>
            </a:r>
            <a:r>
              <a:rPr lang="en-US" sz="2400" dirty="0" err="1">
                <a:latin typeface="Rockwell" panose="02060603020205020403" pitchFamily="18" charset="0"/>
              </a:rPr>
              <a:t>Yousra</a:t>
            </a:r>
            <a:r>
              <a:rPr lang="en-US" sz="2400" dirty="0">
                <a:latin typeface="Rockwell" panose="02060603020205020403" pitchFamily="18" charset="0"/>
              </a:rPr>
              <a:t> Salah 18107956</a:t>
            </a:r>
            <a:br>
              <a:rPr lang="en-US" sz="2400" dirty="0">
                <a:latin typeface="Rockwell" panose="02060603020205020403" pitchFamily="18" charset="0"/>
              </a:rPr>
            </a:br>
            <a:r>
              <a:rPr lang="en-US" sz="2400" dirty="0">
                <a:latin typeface="Rockwell" panose="02060603020205020403" pitchFamily="18" charset="0"/>
              </a:rPr>
              <a:t>	                </a:t>
            </a:r>
            <a:r>
              <a:rPr lang="en-US" sz="2400" dirty="0" err="1">
                <a:latin typeface="Rockwell" panose="02060603020205020403" pitchFamily="18" charset="0"/>
              </a:rPr>
              <a:t>Mazen</a:t>
            </a:r>
            <a:r>
              <a:rPr lang="en-US" sz="2400" dirty="0">
                <a:latin typeface="Rockwell" panose="02060603020205020403" pitchFamily="18" charset="0"/>
              </a:rPr>
              <a:t> Emad 18107837</a:t>
            </a:r>
            <a:br>
              <a:rPr lang="en-US" sz="2400" dirty="0">
                <a:latin typeface="Rockwell" panose="02060603020205020403" pitchFamily="18" charset="0"/>
              </a:rPr>
            </a:br>
            <a:r>
              <a:rPr lang="en-US" sz="2400" dirty="0">
                <a:latin typeface="Rockwell" panose="02060603020205020403" pitchFamily="18" charset="0"/>
              </a:rPr>
              <a:t>                            Ahmad Fadel 17107784</a:t>
            </a:r>
            <a:br>
              <a:rPr lang="en-US" sz="2400" dirty="0">
                <a:latin typeface="Rockwell" panose="02060603020205020403" pitchFamily="18" charset="0"/>
              </a:rPr>
            </a:br>
            <a:r>
              <a:rPr lang="en-US" sz="2400" dirty="0">
                <a:latin typeface="Rockwell" panose="02060603020205020403" pitchFamily="18" charset="0"/>
              </a:rPr>
              <a:t>                           Omar Hossam 18107282</a:t>
            </a:r>
            <a:endParaRPr lang="ru-RU" sz="2400" dirty="0"/>
          </a:p>
        </p:txBody>
      </p:sp>
      <p:grpSp>
        <p:nvGrpSpPr>
          <p:cNvPr id="2" name="Group 1">
            <a:extLst>
              <a:ext uri="{FF2B5EF4-FFF2-40B4-BE49-F238E27FC236}">
                <a16:creationId xmlns:a16="http://schemas.microsoft.com/office/drawing/2014/main" id="{EFD42DB9-BF3B-41D1-A04B-38D41BE9C12D}"/>
              </a:ext>
            </a:extLst>
          </p:cNvPr>
          <p:cNvGrpSpPr/>
          <p:nvPr/>
        </p:nvGrpSpPr>
        <p:grpSpPr>
          <a:xfrm>
            <a:off x="1357852" y="5057420"/>
            <a:ext cx="6346962" cy="1219812"/>
            <a:chOff x="634283" y="4898394"/>
            <a:chExt cx="6346962" cy="1219812"/>
          </a:xfrm>
        </p:grpSpPr>
        <p:sp>
          <p:nvSpPr>
            <p:cNvPr id="8" name="Rounded Rectangle 7">
              <a:extLst>
                <a:ext uri="{C183D7F6-B498-43B3-948B-1728B52AA6E4}">
                  <adec:decorative xmlns:adec="http://schemas.microsoft.com/office/drawing/2017/decorative" val="1"/>
                </a:ext>
              </a:extLst>
            </p:cNvPr>
            <p:cNvSpPr/>
            <p:nvPr/>
          </p:nvSpPr>
          <p:spPr>
            <a:xfrm>
              <a:off x="956115" y="4898394"/>
              <a:ext cx="3136988" cy="785074"/>
            </a:xfrm>
            <a:prstGeom prst="roundRect">
              <a:avLst/>
            </a:prstGeom>
            <a:solidFill>
              <a:schemeClr val="bg1">
                <a:alpha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634283" y="4973042"/>
              <a:ext cx="6346962" cy="1145164"/>
              <a:chOff x="4309495" y="-448810"/>
              <a:chExt cx="2968773" cy="1145164"/>
            </a:xfrm>
          </p:grpSpPr>
          <p:sp>
            <p:nvSpPr>
              <p:cNvPr id="10" name="Block Arc 9">
                <a:extLst>
                  <a:ext uri="{C183D7F6-B498-43B3-948B-1728B52AA6E4}">
                    <adec:decorative xmlns:adec="http://schemas.microsoft.com/office/drawing/2017/decorative" val="1"/>
                  </a:ext>
                </a:extLst>
              </p:cNvPr>
              <p:cNvSpPr/>
              <p:nvPr/>
            </p:nvSpPr>
            <p:spPr>
              <a:xfrm>
                <a:off x="4309495" y="-224124"/>
                <a:ext cx="1771742" cy="920478"/>
              </a:xfrm>
              <a:prstGeom prst="blockArc">
                <a:avLst>
                  <a:gd name="adj1" fmla="val 12693424"/>
                  <a:gd name="adj2" fmla="val 19655028"/>
                  <a:gd name="adj3" fmla="val 290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1" name="Group 10"/>
              <p:cNvGrpSpPr/>
              <p:nvPr/>
            </p:nvGrpSpPr>
            <p:grpSpPr>
              <a:xfrm>
                <a:off x="4485259" y="-448810"/>
                <a:ext cx="2793009" cy="627008"/>
                <a:chOff x="4485259" y="-448810"/>
                <a:chExt cx="2793009" cy="627008"/>
              </a:xfrm>
            </p:grpSpPr>
            <p:sp>
              <p:nvSpPr>
                <p:cNvPr id="12" name="TextBox 11"/>
                <p:cNvSpPr txBox="1"/>
                <p:nvPr/>
              </p:nvSpPr>
              <p:spPr>
                <a:xfrm>
                  <a:off x="4485259" y="-114190"/>
                  <a:ext cx="2793009" cy="292388"/>
                </a:xfrm>
                <a:prstGeom prst="rect">
                  <a:avLst/>
                </a:prstGeom>
                <a:noFill/>
              </p:spPr>
              <p:txBody>
                <a:bodyPr wrap="none" rtlCol="0">
                  <a:spAutoFit/>
                </a:bodyPr>
                <a:lstStyle/>
                <a:p>
                  <a:r>
                    <a:rPr lang="en-US" sz="1300" b="1" spc="300" dirty="0">
                      <a:latin typeface="Arial Black" panose="020B0A04020102020204" pitchFamily="34" charset="0"/>
                      <a:ea typeface="Verdana" panose="020B0604030504040204" pitchFamily="34" charset="0"/>
                      <a:cs typeface="Verdana" panose="020B0604030504040204" pitchFamily="34" charset="0"/>
                    </a:rPr>
                    <a:t>Virtual Fitting Room</a:t>
                  </a:r>
                </a:p>
              </p:txBody>
            </p:sp>
            <p:grpSp>
              <p:nvGrpSpPr>
                <p:cNvPr id="13" name="Group 12"/>
                <p:cNvGrpSpPr/>
                <p:nvPr/>
              </p:nvGrpSpPr>
              <p:grpSpPr>
                <a:xfrm>
                  <a:off x="5120201" y="-448810"/>
                  <a:ext cx="150327" cy="239667"/>
                  <a:chOff x="5212147" y="-425745"/>
                  <a:chExt cx="150327" cy="239667"/>
                </a:xfrm>
              </p:grpSpPr>
              <p:grpSp>
                <p:nvGrpSpPr>
                  <p:cNvPr id="14" name="Group 13"/>
                  <p:cNvGrpSpPr/>
                  <p:nvPr/>
                </p:nvGrpSpPr>
                <p:grpSpPr>
                  <a:xfrm>
                    <a:off x="5212147" y="-425745"/>
                    <a:ext cx="150327" cy="175178"/>
                    <a:chOff x="1721099" y="-394146"/>
                    <a:chExt cx="368989" cy="429987"/>
                  </a:xfrm>
                </p:grpSpPr>
                <p:sp>
                  <p:nvSpPr>
                    <p:cNvPr id="16" name="Freeform 530">
                      <a:extLst>
                        <a:ext uri="{C183D7F6-B498-43B3-948B-1728B52AA6E4}">
                          <adec:decorative xmlns:adec="http://schemas.microsoft.com/office/drawing/2017/decorative" val="1"/>
                        </a:ext>
                      </a:extLst>
                    </p:cNvPr>
                    <p:cNvSpPr>
                      <a:spLocks noChangeAspect="1"/>
                    </p:cNvSpPr>
                    <p:nvPr/>
                  </p:nvSpPr>
                  <p:spPr bwMode="auto">
                    <a:xfrm>
                      <a:off x="1721099" y="-394146"/>
                      <a:ext cx="368989" cy="243993"/>
                    </a:xfrm>
                    <a:custGeom>
                      <a:avLst/>
                      <a:gdLst>
                        <a:gd name="T0" fmla="*/ 78 w 156"/>
                        <a:gd name="T1" fmla="*/ 0 h 103"/>
                        <a:gd name="T2" fmla="*/ 0 w 156"/>
                        <a:gd name="T3" fmla="*/ 78 h 103"/>
                        <a:gd name="T4" fmla="*/ 25 w 156"/>
                        <a:gd name="T5" fmla="*/ 103 h 103"/>
                        <a:gd name="T6" fmla="*/ 51 w 156"/>
                        <a:gd name="T7" fmla="*/ 78 h 103"/>
                        <a:gd name="T8" fmla="*/ 78 w 156"/>
                        <a:gd name="T9" fmla="*/ 51 h 103"/>
                        <a:gd name="T10" fmla="*/ 105 w 156"/>
                        <a:gd name="T11" fmla="*/ 78 h 103"/>
                        <a:gd name="T12" fmla="*/ 105 w 156"/>
                        <a:gd name="T13" fmla="*/ 78 h 103"/>
                        <a:gd name="T14" fmla="*/ 130 w 156"/>
                        <a:gd name="T15" fmla="*/ 52 h 103"/>
                        <a:gd name="T16" fmla="*/ 156 w 156"/>
                        <a:gd name="T17" fmla="*/ 78 h 103"/>
                        <a:gd name="T18" fmla="*/ 78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78" y="0"/>
                          </a:moveTo>
                          <a:cubicBezTo>
                            <a:pt x="35" y="0"/>
                            <a:pt x="0" y="35"/>
                            <a:pt x="0" y="78"/>
                          </a:cubicBezTo>
                          <a:cubicBezTo>
                            <a:pt x="0" y="92"/>
                            <a:pt x="11" y="103"/>
                            <a:pt x="25" y="103"/>
                          </a:cubicBezTo>
                          <a:cubicBezTo>
                            <a:pt x="39" y="103"/>
                            <a:pt x="51" y="92"/>
                            <a:pt x="51" y="78"/>
                          </a:cubicBezTo>
                          <a:cubicBezTo>
                            <a:pt x="51" y="63"/>
                            <a:pt x="63" y="51"/>
                            <a:pt x="78" y="51"/>
                          </a:cubicBezTo>
                          <a:cubicBezTo>
                            <a:pt x="93" y="51"/>
                            <a:pt x="105" y="63"/>
                            <a:pt x="105" y="78"/>
                          </a:cubicBezTo>
                          <a:cubicBezTo>
                            <a:pt x="105" y="78"/>
                            <a:pt x="105" y="78"/>
                            <a:pt x="105" y="78"/>
                          </a:cubicBezTo>
                          <a:cubicBezTo>
                            <a:pt x="105" y="64"/>
                            <a:pt x="116" y="52"/>
                            <a:pt x="130" y="52"/>
                          </a:cubicBezTo>
                          <a:cubicBezTo>
                            <a:pt x="144" y="52"/>
                            <a:pt x="156" y="64"/>
                            <a:pt x="156" y="78"/>
                          </a:cubicBezTo>
                          <a:cubicBezTo>
                            <a:pt x="156" y="35"/>
                            <a:pt x="121" y="0"/>
                            <a:pt x="78"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8" name="Freeform 532">
                      <a:extLst>
                        <a:ext uri="{C183D7F6-B498-43B3-948B-1728B52AA6E4}">
                          <adec:decorative xmlns:adec="http://schemas.microsoft.com/office/drawing/2017/decorative" val="1"/>
                        </a:ext>
                      </a:extLst>
                    </p:cNvPr>
                    <p:cNvSpPr>
                      <a:spLocks noChangeAspect="1"/>
                    </p:cNvSpPr>
                    <p:nvPr/>
                  </p:nvSpPr>
                  <p:spPr bwMode="auto">
                    <a:xfrm>
                      <a:off x="1844095" y="-210151"/>
                      <a:ext cx="245992" cy="245992"/>
                    </a:xfrm>
                    <a:custGeom>
                      <a:avLst/>
                      <a:gdLst>
                        <a:gd name="T0" fmla="*/ 104 w 104"/>
                        <a:gd name="T1" fmla="*/ 0 h 104"/>
                        <a:gd name="T2" fmla="*/ 78 w 104"/>
                        <a:gd name="T3" fmla="*/ 25 h 104"/>
                        <a:gd name="T4" fmla="*/ 53 w 104"/>
                        <a:gd name="T5" fmla="*/ 0 h 104"/>
                        <a:gd name="T6" fmla="*/ 53 w 104"/>
                        <a:gd name="T7" fmla="*/ 0 h 104"/>
                        <a:gd name="T8" fmla="*/ 37 w 104"/>
                        <a:gd name="T9" fmla="*/ 24 h 104"/>
                        <a:gd name="T10" fmla="*/ 0 w 104"/>
                        <a:gd name="T11" fmla="*/ 78 h 104"/>
                        <a:gd name="T12" fmla="*/ 26 w 104"/>
                        <a:gd name="T13" fmla="*/ 104 h 104"/>
                        <a:gd name="T14" fmla="*/ 51 w 104"/>
                        <a:gd name="T15" fmla="*/ 78 h 104"/>
                        <a:gd name="T16" fmla="*/ 59 w 104"/>
                        <a:gd name="T17" fmla="*/ 70 h 104"/>
                        <a:gd name="T18" fmla="*/ 104 w 104"/>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104" y="0"/>
                          </a:moveTo>
                          <a:cubicBezTo>
                            <a:pt x="104" y="14"/>
                            <a:pt x="92" y="25"/>
                            <a:pt x="78" y="25"/>
                          </a:cubicBezTo>
                          <a:cubicBezTo>
                            <a:pt x="64" y="25"/>
                            <a:pt x="53" y="14"/>
                            <a:pt x="53" y="0"/>
                          </a:cubicBezTo>
                          <a:cubicBezTo>
                            <a:pt x="53" y="0"/>
                            <a:pt x="53" y="0"/>
                            <a:pt x="53" y="0"/>
                          </a:cubicBezTo>
                          <a:cubicBezTo>
                            <a:pt x="53" y="10"/>
                            <a:pt x="47" y="20"/>
                            <a:pt x="37" y="24"/>
                          </a:cubicBezTo>
                          <a:cubicBezTo>
                            <a:pt x="15" y="35"/>
                            <a:pt x="0" y="56"/>
                            <a:pt x="0" y="78"/>
                          </a:cubicBezTo>
                          <a:cubicBezTo>
                            <a:pt x="0" y="92"/>
                            <a:pt x="12" y="104"/>
                            <a:pt x="26" y="104"/>
                          </a:cubicBezTo>
                          <a:cubicBezTo>
                            <a:pt x="40" y="104"/>
                            <a:pt x="51" y="93"/>
                            <a:pt x="51" y="78"/>
                          </a:cubicBezTo>
                          <a:cubicBezTo>
                            <a:pt x="52" y="77"/>
                            <a:pt x="54" y="73"/>
                            <a:pt x="59" y="70"/>
                          </a:cubicBezTo>
                          <a:cubicBezTo>
                            <a:pt x="86" y="57"/>
                            <a:pt x="104" y="30"/>
                            <a:pt x="104"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9" name="Freeform 533">
                      <a:extLst>
                        <a:ext uri="{C183D7F6-B498-43B3-948B-1728B52AA6E4}">
                          <adec:decorative xmlns:adec="http://schemas.microsoft.com/office/drawing/2017/decorative" val="1"/>
                        </a:ext>
                      </a:extLst>
                    </p:cNvPr>
                    <p:cNvSpPr>
                      <a:spLocks noChangeAspect="1"/>
                    </p:cNvSpPr>
                    <p:nvPr/>
                  </p:nvSpPr>
                  <p:spPr bwMode="auto">
                    <a:xfrm>
                      <a:off x="1969091" y="-271150"/>
                      <a:ext cx="120996" cy="120996"/>
                    </a:xfrm>
                    <a:custGeom>
                      <a:avLst/>
                      <a:gdLst>
                        <a:gd name="T0" fmla="*/ 25 w 51"/>
                        <a:gd name="T1" fmla="*/ 0 h 51"/>
                        <a:gd name="T2" fmla="*/ 0 w 51"/>
                        <a:gd name="T3" fmla="*/ 26 h 51"/>
                        <a:gd name="T4" fmla="*/ 0 w 51"/>
                        <a:gd name="T5" fmla="*/ 26 h 51"/>
                        <a:gd name="T6" fmla="*/ 0 w 51"/>
                        <a:gd name="T7" fmla="*/ 26 h 51"/>
                        <a:gd name="T8" fmla="*/ 25 w 51"/>
                        <a:gd name="T9" fmla="*/ 51 h 51"/>
                        <a:gd name="T10" fmla="*/ 51 w 51"/>
                        <a:gd name="T11" fmla="*/ 26 h 51"/>
                        <a:gd name="T12" fmla="*/ 51 w 51"/>
                        <a:gd name="T13" fmla="*/ 26 h 51"/>
                        <a:gd name="T14" fmla="*/ 51 w 51"/>
                        <a:gd name="T15" fmla="*/ 26 h 51"/>
                        <a:gd name="T16" fmla="*/ 25 w 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1">
                          <a:moveTo>
                            <a:pt x="25" y="0"/>
                          </a:moveTo>
                          <a:cubicBezTo>
                            <a:pt x="11" y="0"/>
                            <a:pt x="0" y="12"/>
                            <a:pt x="0" y="26"/>
                          </a:cubicBezTo>
                          <a:cubicBezTo>
                            <a:pt x="0" y="26"/>
                            <a:pt x="0" y="26"/>
                            <a:pt x="0" y="26"/>
                          </a:cubicBezTo>
                          <a:cubicBezTo>
                            <a:pt x="0" y="26"/>
                            <a:pt x="0" y="26"/>
                            <a:pt x="0" y="26"/>
                          </a:cubicBezTo>
                          <a:cubicBezTo>
                            <a:pt x="0" y="40"/>
                            <a:pt x="11" y="51"/>
                            <a:pt x="25" y="51"/>
                          </a:cubicBezTo>
                          <a:cubicBezTo>
                            <a:pt x="39" y="51"/>
                            <a:pt x="51" y="40"/>
                            <a:pt x="51" y="26"/>
                          </a:cubicBezTo>
                          <a:cubicBezTo>
                            <a:pt x="51" y="26"/>
                            <a:pt x="51" y="26"/>
                            <a:pt x="51" y="26"/>
                          </a:cubicBezTo>
                          <a:cubicBezTo>
                            <a:pt x="51" y="26"/>
                            <a:pt x="51" y="26"/>
                            <a:pt x="51" y="26"/>
                          </a:cubicBezTo>
                          <a:cubicBezTo>
                            <a:pt x="51" y="12"/>
                            <a:pt x="39" y="0"/>
                            <a:pt x="25"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sp>
                <p:nvSpPr>
                  <p:cNvPr id="15" name="Oval 531">
                    <a:extLst>
                      <a:ext uri="{C183D7F6-B498-43B3-948B-1728B52AA6E4}">
                        <adec:decorative xmlns:adec="http://schemas.microsoft.com/office/drawing/2017/decorative" val="1"/>
                      </a:ext>
                    </a:extLst>
                  </p:cNvPr>
                  <p:cNvSpPr>
                    <a:spLocks noChangeAspect="1" noChangeArrowheads="1"/>
                  </p:cNvSpPr>
                  <p:nvPr/>
                </p:nvSpPr>
                <p:spPr bwMode="auto">
                  <a:xfrm>
                    <a:off x="5254367" y="-251382"/>
                    <a:ext cx="65304" cy="65304"/>
                  </a:xfrm>
                  <a:prstGeom prst="ellipse">
                    <a:avLst/>
                  </a:pr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grpSp>
        </p:grpSp>
      </p:grpSp>
    </p:spTree>
    <p:extLst>
      <p:ext uri="{BB962C8B-B14F-4D97-AF65-F5344CB8AC3E}">
        <p14:creationId xmlns:p14="http://schemas.microsoft.com/office/powerpoint/2010/main" val="2540316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7E231BB-DC3A-4CA1-9934-F92D7E265CDB}"/>
              </a:ext>
            </a:extLst>
          </p:cNvPr>
          <p:cNvSpPr>
            <a:spLocks noGrp="1"/>
          </p:cNvSpPr>
          <p:nvPr>
            <p:ph type="sldNum" sz="quarter" idx="12"/>
          </p:nvPr>
        </p:nvSpPr>
        <p:spPr/>
        <p:txBody>
          <a:bodyPr/>
          <a:lstStyle/>
          <a:p>
            <a:fld id="{3CE5352E-9B9F-4EDC-8769-7FA3D3F814C7}" type="slidenum">
              <a:rPr lang="en-US" smtClean="0"/>
              <a:pPr/>
              <a:t>20</a:t>
            </a:fld>
            <a:endParaRPr lang="en-US" dirty="0"/>
          </a:p>
        </p:txBody>
      </p:sp>
      <p:sp>
        <p:nvSpPr>
          <p:cNvPr id="7" name="Footer Placeholder 6">
            <a:extLst>
              <a:ext uri="{FF2B5EF4-FFF2-40B4-BE49-F238E27FC236}">
                <a16:creationId xmlns:a16="http://schemas.microsoft.com/office/drawing/2014/main" id="{1378EF8B-1C40-45C8-8A43-11073D821DF1}"/>
              </a:ext>
            </a:extLst>
          </p:cNvPr>
          <p:cNvSpPr>
            <a:spLocks noGrp="1"/>
          </p:cNvSpPr>
          <p:nvPr>
            <p:ph type="ftr" sz="quarter" idx="11"/>
          </p:nvPr>
        </p:nvSpPr>
        <p:spPr/>
        <p:txBody>
          <a:bodyPr/>
          <a:lstStyle/>
          <a:p>
            <a:r>
              <a:rPr lang="en-US"/>
              <a:t>Virtual Fitting Room</a:t>
            </a:r>
            <a:endParaRPr lang="en-US" dirty="0"/>
          </a:p>
        </p:txBody>
      </p:sp>
      <p:sp>
        <p:nvSpPr>
          <p:cNvPr id="4" name="Title 1">
            <a:extLst>
              <a:ext uri="{FF2B5EF4-FFF2-40B4-BE49-F238E27FC236}">
                <a16:creationId xmlns:a16="http://schemas.microsoft.com/office/drawing/2014/main" id="{EA4E2B40-7CC2-4C6B-AB76-1D30692E2F8C}"/>
              </a:ext>
            </a:extLst>
          </p:cNvPr>
          <p:cNvSpPr>
            <a:spLocks noGrp="1"/>
          </p:cNvSpPr>
          <p:nvPr>
            <p:ph type="title"/>
          </p:nvPr>
        </p:nvSpPr>
        <p:spPr>
          <a:xfrm>
            <a:off x="261353" y="1895432"/>
            <a:ext cx="3143448" cy="566931"/>
          </a:xfrm>
        </p:spPr>
        <p:txBody>
          <a:bodyPr>
            <a:noAutofit/>
          </a:bodyPr>
          <a:lstStyle/>
          <a:p>
            <a:r>
              <a:rPr lang="en-US" dirty="0">
                <a:solidFill>
                  <a:srgbClr val="59C5EC"/>
                </a:solidFill>
              </a:rPr>
              <a:t>Behavioral diagrams:</a:t>
            </a:r>
            <a:br>
              <a:rPr lang="en-US" dirty="0"/>
            </a:br>
            <a:r>
              <a:rPr lang="en-US" dirty="0"/>
              <a:t>Activity </a:t>
            </a:r>
            <a:br>
              <a:rPr lang="en-US" dirty="0"/>
            </a:br>
            <a:r>
              <a:rPr lang="en-US" dirty="0"/>
              <a:t>diagram</a:t>
            </a:r>
          </a:p>
        </p:txBody>
      </p:sp>
      <p:grpSp>
        <p:nvGrpSpPr>
          <p:cNvPr id="5" name="Group 4">
            <a:extLst>
              <a:ext uri="{FF2B5EF4-FFF2-40B4-BE49-F238E27FC236}">
                <a16:creationId xmlns:a16="http://schemas.microsoft.com/office/drawing/2014/main" id="{4CC6613E-3563-401A-9EC5-AE2CEBD5F281}"/>
              </a:ext>
            </a:extLst>
          </p:cNvPr>
          <p:cNvGrpSpPr/>
          <p:nvPr/>
        </p:nvGrpSpPr>
        <p:grpSpPr>
          <a:xfrm>
            <a:off x="9765177" y="284588"/>
            <a:ext cx="1921111" cy="827013"/>
            <a:chOff x="698376" y="5057420"/>
            <a:chExt cx="1921111" cy="827013"/>
          </a:xfrm>
        </p:grpSpPr>
        <p:sp>
          <p:nvSpPr>
            <p:cNvPr id="6" name="Rounded Rectangle 7">
              <a:extLst>
                <a:ext uri="{FF2B5EF4-FFF2-40B4-BE49-F238E27FC236}">
                  <a16:creationId xmlns:a16="http://schemas.microsoft.com/office/drawing/2014/main" id="{83646AED-AB42-4E67-ACFB-A375A2E62710}"/>
                </a:ext>
                <a:ext uri="{C183D7F6-B498-43B3-948B-1728B52AA6E4}">
                  <adec:decorative xmlns:adec="http://schemas.microsoft.com/office/drawing/2017/decorative" val="1"/>
                </a:ext>
              </a:extLst>
            </p:cNvPr>
            <p:cNvSpPr/>
            <p:nvPr/>
          </p:nvSpPr>
          <p:spPr>
            <a:xfrm>
              <a:off x="1365678" y="5057420"/>
              <a:ext cx="1134791" cy="532268"/>
            </a:xfrm>
            <a:prstGeom prst="roundRect">
              <a:avLst/>
            </a:prstGeom>
            <a:solidFill>
              <a:schemeClr val="bg1">
                <a:alpha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9EECEC32-F7B3-488F-A11A-0D2C1506E574}"/>
                </a:ext>
              </a:extLst>
            </p:cNvPr>
            <p:cNvGrpSpPr/>
            <p:nvPr/>
          </p:nvGrpSpPr>
          <p:grpSpPr>
            <a:xfrm>
              <a:off x="698376" y="5108030"/>
              <a:ext cx="1921111" cy="776403"/>
              <a:chOff x="3597187" y="-448810"/>
              <a:chExt cx="2484050" cy="1145164"/>
            </a:xfrm>
          </p:grpSpPr>
          <p:sp>
            <p:nvSpPr>
              <p:cNvPr id="10" name="Block Arc 9">
                <a:extLst>
                  <a:ext uri="{FF2B5EF4-FFF2-40B4-BE49-F238E27FC236}">
                    <a16:creationId xmlns:a16="http://schemas.microsoft.com/office/drawing/2014/main" id="{6C77E425-AF8F-4195-AF32-9D24DC350371}"/>
                  </a:ext>
                  <a:ext uri="{C183D7F6-B498-43B3-948B-1728B52AA6E4}">
                    <adec:decorative xmlns:adec="http://schemas.microsoft.com/office/drawing/2017/decorative" val="1"/>
                  </a:ext>
                </a:extLst>
              </p:cNvPr>
              <p:cNvSpPr/>
              <p:nvPr/>
            </p:nvSpPr>
            <p:spPr>
              <a:xfrm>
                <a:off x="4309495" y="-224124"/>
                <a:ext cx="1771742" cy="920478"/>
              </a:xfrm>
              <a:prstGeom prst="blockArc">
                <a:avLst>
                  <a:gd name="adj1" fmla="val 12693424"/>
                  <a:gd name="adj2" fmla="val 19655028"/>
                  <a:gd name="adj3" fmla="val 290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1" name="Group 10">
                <a:extLst>
                  <a:ext uri="{FF2B5EF4-FFF2-40B4-BE49-F238E27FC236}">
                    <a16:creationId xmlns:a16="http://schemas.microsoft.com/office/drawing/2014/main" id="{887903F7-CC42-40A2-BDD3-AFF41DBF6F69}"/>
                  </a:ext>
                </a:extLst>
              </p:cNvPr>
              <p:cNvGrpSpPr/>
              <p:nvPr/>
            </p:nvGrpSpPr>
            <p:grpSpPr>
              <a:xfrm>
                <a:off x="3597187" y="-448810"/>
                <a:ext cx="2089724" cy="765881"/>
                <a:chOff x="3597187" y="-448810"/>
                <a:chExt cx="2089724" cy="765881"/>
              </a:xfrm>
            </p:grpSpPr>
            <p:sp>
              <p:nvSpPr>
                <p:cNvPr id="12" name="TextBox 11">
                  <a:extLst>
                    <a:ext uri="{FF2B5EF4-FFF2-40B4-BE49-F238E27FC236}">
                      <a16:creationId xmlns:a16="http://schemas.microsoft.com/office/drawing/2014/main" id="{28CA5C3E-4336-44FC-B59D-2CDFA0BADD3B}"/>
                    </a:ext>
                  </a:extLst>
                </p:cNvPr>
                <p:cNvSpPr txBox="1"/>
                <p:nvPr/>
              </p:nvSpPr>
              <p:spPr>
                <a:xfrm>
                  <a:off x="3597187" y="-114190"/>
                  <a:ext cx="2089724" cy="431261"/>
                </a:xfrm>
                <a:prstGeom prst="rect">
                  <a:avLst/>
                </a:prstGeom>
                <a:noFill/>
              </p:spPr>
              <p:txBody>
                <a:bodyPr wrap="none" rtlCol="0">
                  <a:spAutoFit/>
                </a:bodyPr>
                <a:lstStyle/>
                <a:p>
                  <a:pPr algn="ctr"/>
                  <a:r>
                    <a:rPr lang="en-US" sz="1300" b="1" spc="300" dirty="0">
                      <a:latin typeface="Arial Black" panose="020B0A04020102020204" pitchFamily="34" charset="0"/>
                      <a:ea typeface="Verdana" panose="020B0604030504040204" pitchFamily="34" charset="0"/>
                      <a:cs typeface="Verdana" panose="020B0604030504040204" pitchFamily="34" charset="0"/>
                    </a:rPr>
                    <a:t>          VFR</a:t>
                  </a:r>
                </a:p>
              </p:txBody>
            </p:sp>
            <p:grpSp>
              <p:nvGrpSpPr>
                <p:cNvPr id="13" name="Group 12">
                  <a:extLst>
                    <a:ext uri="{FF2B5EF4-FFF2-40B4-BE49-F238E27FC236}">
                      <a16:creationId xmlns:a16="http://schemas.microsoft.com/office/drawing/2014/main" id="{C5818B3C-495E-40A6-8EE0-BBEB3CBF47A3}"/>
                    </a:ext>
                  </a:extLst>
                </p:cNvPr>
                <p:cNvGrpSpPr/>
                <p:nvPr/>
              </p:nvGrpSpPr>
              <p:grpSpPr>
                <a:xfrm>
                  <a:off x="5120201" y="-448810"/>
                  <a:ext cx="150327" cy="239667"/>
                  <a:chOff x="5212147" y="-425745"/>
                  <a:chExt cx="150327" cy="239667"/>
                </a:xfrm>
              </p:grpSpPr>
              <p:grpSp>
                <p:nvGrpSpPr>
                  <p:cNvPr id="14" name="Group 13">
                    <a:extLst>
                      <a:ext uri="{FF2B5EF4-FFF2-40B4-BE49-F238E27FC236}">
                        <a16:creationId xmlns:a16="http://schemas.microsoft.com/office/drawing/2014/main" id="{B71D338F-443E-4E9E-8520-19DC9E251E96}"/>
                      </a:ext>
                    </a:extLst>
                  </p:cNvPr>
                  <p:cNvGrpSpPr/>
                  <p:nvPr/>
                </p:nvGrpSpPr>
                <p:grpSpPr>
                  <a:xfrm>
                    <a:off x="5212147" y="-425745"/>
                    <a:ext cx="150327" cy="175178"/>
                    <a:chOff x="1721099" y="-394146"/>
                    <a:chExt cx="368989" cy="429987"/>
                  </a:xfrm>
                </p:grpSpPr>
                <p:sp>
                  <p:nvSpPr>
                    <p:cNvPr id="16" name="Freeform 530">
                      <a:extLst>
                        <a:ext uri="{FF2B5EF4-FFF2-40B4-BE49-F238E27FC236}">
                          <a16:creationId xmlns:a16="http://schemas.microsoft.com/office/drawing/2014/main" id="{71349956-A8D7-4C60-B0E0-C7934E04BCB1}"/>
                        </a:ext>
                        <a:ext uri="{C183D7F6-B498-43B3-948B-1728B52AA6E4}">
                          <adec:decorative xmlns:adec="http://schemas.microsoft.com/office/drawing/2017/decorative" val="1"/>
                        </a:ext>
                      </a:extLst>
                    </p:cNvPr>
                    <p:cNvSpPr>
                      <a:spLocks noChangeAspect="1"/>
                    </p:cNvSpPr>
                    <p:nvPr/>
                  </p:nvSpPr>
                  <p:spPr bwMode="auto">
                    <a:xfrm>
                      <a:off x="1721099" y="-394146"/>
                      <a:ext cx="368989" cy="243993"/>
                    </a:xfrm>
                    <a:custGeom>
                      <a:avLst/>
                      <a:gdLst>
                        <a:gd name="T0" fmla="*/ 78 w 156"/>
                        <a:gd name="T1" fmla="*/ 0 h 103"/>
                        <a:gd name="T2" fmla="*/ 0 w 156"/>
                        <a:gd name="T3" fmla="*/ 78 h 103"/>
                        <a:gd name="T4" fmla="*/ 25 w 156"/>
                        <a:gd name="T5" fmla="*/ 103 h 103"/>
                        <a:gd name="T6" fmla="*/ 51 w 156"/>
                        <a:gd name="T7" fmla="*/ 78 h 103"/>
                        <a:gd name="T8" fmla="*/ 78 w 156"/>
                        <a:gd name="T9" fmla="*/ 51 h 103"/>
                        <a:gd name="T10" fmla="*/ 105 w 156"/>
                        <a:gd name="T11" fmla="*/ 78 h 103"/>
                        <a:gd name="T12" fmla="*/ 105 w 156"/>
                        <a:gd name="T13" fmla="*/ 78 h 103"/>
                        <a:gd name="T14" fmla="*/ 130 w 156"/>
                        <a:gd name="T15" fmla="*/ 52 h 103"/>
                        <a:gd name="T16" fmla="*/ 156 w 156"/>
                        <a:gd name="T17" fmla="*/ 78 h 103"/>
                        <a:gd name="T18" fmla="*/ 78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78" y="0"/>
                          </a:moveTo>
                          <a:cubicBezTo>
                            <a:pt x="35" y="0"/>
                            <a:pt x="0" y="35"/>
                            <a:pt x="0" y="78"/>
                          </a:cubicBezTo>
                          <a:cubicBezTo>
                            <a:pt x="0" y="92"/>
                            <a:pt x="11" y="103"/>
                            <a:pt x="25" y="103"/>
                          </a:cubicBezTo>
                          <a:cubicBezTo>
                            <a:pt x="39" y="103"/>
                            <a:pt x="51" y="92"/>
                            <a:pt x="51" y="78"/>
                          </a:cubicBezTo>
                          <a:cubicBezTo>
                            <a:pt x="51" y="63"/>
                            <a:pt x="63" y="51"/>
                            <a:pt x="78" y="51"/>
                          </a:cubicBezTo>
                          <a:cubicBezTo>
                            <a:pt x="93" y="51"/>
                            <a:pt x="105" y="63"/>
                            <a:pt x="105" y="78"/>
                          </a:cubicBezTo>
                          <a:cubicBezTo>
                            <a:pt x="105" y="78"/>
                            <a:pt x="105" y="78"/>
                            <a:pt x="105" y="78"/>
                          </a:cubicBezTo>
                          <a:cubicBezTo>
                            <a:pt x="105" y="64"/>
                            <a:pt x="116" y="52"/>
                            <a:pt x="130" y="52"/>
                          </a:cubicBezTo>
                          <a:cubicBezTo>
                            <a:pt x="144" y="52"/>
                            <a:pt x="156" y="64"/>
                            <a:pt x="156" y="78"/>
                          </a:cubicBezTo>
                          <a:cubicBezTo>
                            <a:pt x="156" y="35"/>
                            <a:pt x="121" y="0"/>
                            <a:pt x="78"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7" name="Freeform 532">
                      <a:extLst>
                        <a:ext uri="{FF2B5EF4-FFF2-40B4-BE49-F238E27FC236}">
                          <a16:creationId xmlns:a16="http://schemas.microsoft.com/office/drawing/2014/main" id="{5814DB57-72FF-4D98-91E9-5C8901D1A695}"/>
                        </a:ext>
                        <a:ext uri="{C183D7F6-B498-43B3-948B-1728B52AA6E4}">
                          <adec:decorative xmlns:adec="http://schemas.microsoft.com/office/drawing/2017/decorative" val="1"/>
                        </a:ext>
                      </a:extLst>
                    </p:cNvPr>
                    <p:cNvSpPr>
                      <a:spLocks noChangeAspect="1"/>
                    </p:cNvSpPr>
                    <p:nvPr/>
                  </p:nvSpPr>
                  <p:spPr bwMode="auto">
                    <a:xfrm>
                      <a:off x="1844095" y="-210151"/>
                      <a:ext cx="245992" cy="245992"/>
                    </a:xfrm>
                    <a:custGeom>
                      <a:avLst/>
                      <a:gdLst>
                        <a:gd name="T0" fmla="*/ 104 w 104"/>
                        <a:gd name="T1" fmla="*/ 0 h 104"/>
                        <a:gd name="T2" fmla="*/ 78 w 104"/>
                        <a:gd name="T3" fmla="*/ 25 h 104"/>
                        <a:gd name="T4" fmla="*/ 53 w 104"/>
                        <a:gd name="T5" fmla="*/ 0 h 104"/>
                        <a:gd name="T6" fmla="*/ 53 w 104"/>
                        <a:gd name="T7" fmla="*/ 0 h 104"/>
                        <a:gd name="T8" fmla="*/ 37 w 104"/>
                        <a:gd name="T9" fmla="*/ 24 h 104"/>
                        <a:gd name="T10" fmla="*/ 0 w 104"/>
                        <a:gd name="T11" fmla="*/ 78 h 104"/>
                        <a:gd name="T12" fmla="*/ 26 w 104"/>
                        <a:gd name="T13" fmla="*/ 104 h 104"/>
                        <a:gd name="T14" fmla="*/ 51 w 104"/>
                        <a:gd name="T15" fmla="*/ 78 h 104"/>
                        <a:gd name="T16" fmla="*/ 59 w 104"/>
                        <a:gd name="T17" fmla="*/ 70 h 104"/>
                        <a:gd name="T18" fmla="*/ 104 w 104"/>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104" y="0"/>
                          </a:moveTo>
                          <a:cubicBezTo>
                            <a:pt x="104" y="14"/>
                            <a:pt x="92" y="25"/>
                            <a:pt x="78" y="25"/>
                          </a:cubicBezTo>
                          <a:cubicBezTo>
                            <a:pt x="64" y="25"/>
                            <a:pt x="53" y="14"/>
                            <a:pt x="53" y="0"/>
                          </a:cubicBezTo>
                          <a:cubicBezTo>
                            <a:pt x="53" y="0"/>
                            <a:pt x="53" y="0"/>
                            <a:pt x="53" y="0"/>
                          </a:cubicBezTo>
                          <a:cubicBezTo>
                            <a:pt x="53" y="10"/>
                            <a:pt x="47" y="20"/>
                            <a:pt x="37" y="24"/>
                          </a:cubicBezTo>
                          <a:cubicBezTo>
                            <a:pt x="15" y="35"/>
                            <a:pt x="0" y="56"/>
                            <a:pt x="0" y="78"/>
                          </a:cubicBezTo>
                          <a:cubicBezTo>
                            <a:pt x="0" y="92"/>
                            <a:pt x="12" y="104"/>
                            <a:pt x="26" y="104"/>
                          </a:cubicBezTo>
                          <a:cubicBezTo>
                            <a:pt x="40" y="104"/>
                            <a:pt x="51" y="93"/>
                            <a:pt x="51" y="78"/>
                          </a:cubicBezTo>
                          <a:cubicBezTo>
                            <a:pt x="52" y="77"/>
                            <a:pt x="54" y="73"/>
                            <a:pt x="59" y="70"/>
                          </a:cubicBezTo>
                          <a:cubicBezTo>
                            <a:pt x="86" y="57"/>
                            <a:pt x="104" y="30"/>
                            <a:pt x="104"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8" name="Freeform 533">
                      <a:extLst>
                        <a:ext uri="{FF2B5EF4-FFF2-40B4-BE49-F238E27FC236}">
                          <a16:creationId xmlns:a16="http://schemas.microsoft.com/office/drawing/2014/main" id="{338EA552-3802-4B92-80C0-BAF286BB2BCB}"/>
                        </a:ext>
                        <a:ext uri="{C183D7F6-B498-43B3-948B-1728B52AA6E4}">
                          <adec:decorative xmlns:adec="http://schemas.microsoft.com/office/drawing/2017/decorative" val="1"/>
                        </a:ext>
                      </a:extLst>
                    </p:cNvPr>
                    <p:cNvSpPr>
                      <a:spLocks noChangeAspect="1"/>
                    </p:cNvSpPr>
                    <p:nvPr/>
                  </p:nvSpPr>
                  <p:spPr bwMode="auto">
                    <a:xfrm>
                      <a:off x="1969091" y="-271150"/>
                      <a:ext cx="120996" cy="120996"/>
                    </a:xfrm>
                    <a:custGeom>
                      <a:avLst/>
                      <a:gdLst>
                        <a:gd name="T0" fmla="*/ 25 w 51"/>
                        <a:gd name="T1" fmla="*/ 0 h 51"/>
                        <a:gd name="T2" fmla="*/ 0 w 51"/>
                        <a:gd name="T3" fmla="*/ 26 h 51"/>
                        <a:gd name="T4" fmla="*/ 0 w 51"/>
                        <a:gd name="T5" fmla="*/ 26 h 51"/>
                        <a:gd name="T6" fmla="*/ 0 w 51"/>
                        <a:gd name="T7" fmla="*/ 26 h 51"/>
                        <a:gd name="T8" fmla="*/ 25 w 51"/>
                        <a:gd name="T9" fmla="*/ 51 h 51"/>
                        <a:gd name="T10" fmla="*/ 51 w 51"/>
                        <a:gd name="T11" fmla="*/ 26 h 51"/>
                        <a:gd name="T12" fmla="*/ 51 w 51"/>
                        <a:gd name="T13" fmla="*/ 26 h 51"/>
                        <a:gd name="T14" fmla="*/ 51 w 51"/>
                        <a:gd name="T15" fmla="*/ 26 h 51"/>
                        <a:gd name="T16" fmla="*/ 25 w 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1">
                          <a:moveTo>
                            <a:pt x="25" y="0"/>
                          </a:moveTo>
                          <a:cubicBezTo>
                            <a:pt x="11" y="0"/>
                            <a:pt x="0" y="12"/>
                            <a:pt x="0" y="26"/>
                          </a:cubicBezTo>
                          <a:cubicBezTo>
                            <a:pt x="0" y="26"/>
                            <a:pt x="0" y="26"/>
                            <a:pt x="0" y="26"/>
                          </a:cubicBezTo>
                          <a:cubicBezTo>
                            <a:pt x="0" y="26"/>
                            <a:pt x="0" y="26"/>
                            <a:pt x="0" y="26"/>
                          </a:cubicBezTo>
                          <a:cubicBezTo>
                            <a:pt x="0" y="40"/>
                            <a:pt x="11" y="51"/>
                            <a:pt x="25" y="51"/>
                          </a:cubicBezTo>
                          <a:cubicBezTo>
                            <a:pt x="39" y="51"/>
                            <a:pt x="51" y="40"/>
                            <a:pt x="51" y="26"/>
                          </a:cubicBezTo>
                          <a:cubicBezTo>
                            <a:pt x="51" y="26"/>
                            <a:pt x="51" y="26"/>
                            <a:pt x="51" y="26"/>
                          </a:cubicBezTo>
                          <a:cubicBezTo>
                            <a:pt x="51" y="26"/>
                            <a:pt x="51" y="26"/>
                            <a:pt x="51" y="26"/>
                          </a:cubicBezTo>
                          <a:cubicBezTo>
                            <a:pt x="51" y="12"/>
                            <a:pt x="39" y="0"/>
                            <a:pt x="25"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sp>
                <p:nvSpPr>
                  <p:cNvPr id="15" name="Oval 531">
                    <a:extLst>
                      <a:ext uri="{FF2B5EF4-FFF2-40B4-BE49-F238E27FC236}">
                        <a16:creationId xmlns:a16="http://schemas.microsoft.com/office/drawing/2014/main" id="{2ADD8059-7ECC-4FCA-9278-EB6C5C388E52}"/>
                      </a:ext>
                      <a:ext uri="{C183D7F6-B498-43B3-948B-1728B52AA6E4}">
                        <adec:decorative xmlns:adec="http://schemas.microsoft.com/office/drawing/2017/decorative" val="1"/>
                      </a:ext>
                    </a:extLst>
                  </p:cNvPr>
                  <p:cNvSpPr>
                    <a:spLocks noChangeAspect="1" noChangeArrowheads="1"/>
                  </p:cNvSpPr>
                  <p:nvPr/>
                </p:nvSpPr>
                <p:spPr bwMode="auto">
                  <a:xfrm>
                    <a:off x="5254367" y="-251382"/>
                    <a:ext cx="65304" cy="65304"/>
                  </a:xfrm>
                  <a:prstGeom prst="ellipse">
                    <a:avLst/>
                  </a:pr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grpSp>
        </p:grpSp>
      </p:grpSp>
      <p:pic>
        <p:nvPicPr>
          <p:cNvPr id="20" name="Picture 19">
            <a:extLst>
              <a:ext uri="{FF2B5EF4-FFF2-40B4-BE49-F238E27FC236}">
                <a16:creationId xmlns:a16="http://schemas.microsoft.com/office/drawing/2014/main" id="{96D5260D-CB2D-4BA8-BBE2-A0D20E6D028F}"/>
              </a:ext>
            </a:extLst>
          </p:cNvPr>
          <p:cNvPicPr/>
          <p:nvPr/>
        </p:nvPicPr>
        <p:blipFill>
          <a:blip r:embed="rId2">
            <a:extLst>
              <a:ext uri="{28A0092B-C50C-407E-A947-70E740481C1C}">
                <a14:useLocalDpi xmlns:a14="http://schemas.microsoft.com/office/drawing/2010/main" val="0"/>
              </a:ext>
            </a:extLst>
          </a:blip>
          <a:stretch>
            <a:fillRect/>
          </a:stretch>
        </p:blipFill>
        <p:spPr>
          <a:xfrm>
            <a:off x="3609975" y="1415415"/>
            <a:ext cx="6706086" cy="417099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157431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7E231BB-DC3A-4CA1-9934-F92D7E265CDB}"/>
              </a:ext>
            </a:extLst>
          </p:cNvPr>
          <p:cNvSpPr>
            <a:spLocks noGrp="1"/>
          </p:cNvSpPr>
          <p:nvPr>
            <p:ph type="sldNum" sz="quarter" idx="12"/>
          </p:nvPr>
        </p:nvSpPr>
        <p:spPr/>
        <p:txBody>
          <a:bodyPr/>
          <a:lstStyle/>
          <a:p>
            <a:fld id="{3CE5352E-9B9F-4EDC-8769-7FA3D3F814C7}" type="slidenum">
              <a:rPr lang="en-US" smtClean="0"/>
              <a:pPr/>
              <a:t>21</a:t>
            </a:fld>
            <a:endParaRPr lang="en-US" dirty="0"/>
          </a:p>
        </p:txBody>
      </p:sp>
      <p:sp>
        <p:nvSpPr>
          <p:cNvPr id="7" name="Footer Placeholder 6">
            <a:extLst>
              <a:ext uri="{FF2B5EF4-FFF2-40B4-BE49-F238E27FC236}">
                <a16:creationId xmlns:a16="http://schemas.microsoft.com/office/drawing/2014/main" id="{1378EF8B-1C40-45C8-8A43-11073D821DF1}"/>
              </a:ext>
            </a:extLst>
          </p:cNvPr>
          <p:cNvSpPr>
            <a:spLocks noGrp="1"/>
          </p:cNvSpPr>
          <p:nvPr>
            <p:ph type="ftr" sz="quarter" idx="11"/>
          </p:nvPr>
        </p:nvSpPr>
        <p:spPr/>
        <p:txBody>
          <a:bodyPr/>
          <a:lstStyle/>
          <a:p>
            <a:r>
              <a:rPr lang="en-US"/>
              <a:t>Virtual Fitting Room</a:t>
            </a:r>
            <a:endParaRPr lang="en-US" dirty="0"/>
          </a:p>
        </p:txBody>
      </p:sp>
      <p:sp>
        <p:nvSpPr>
          <p:cNvPr id="4" name="Title 1">
            <a:extLst>
              <a:ext uri="{FF2B5EF4-FFF2-40B4-BE49-F238E27FC236}">
                <a16:creationId xmlns:a16="http://schemas.microsoft.com/office/drawing/2014/main" id="{98FBBED5-AD76-4FA2-A5BD-D77D37B42BE0}"/>
              </a:ext>
            </a:extLst>
          </p:cNvPr>
          <p:cNvSpPr>
            <a:spLocks noGrp="1"/>
          </p:cNvSpPr>
          <p:nvPr>
            <p:ph type="title"/>
          </p:nvPr>
        </p:nvSpPr>
        <p:spPr>
          <a:xfrm>
            <a:off x="354361" y="1926106"/>
            <a:ext cx="3143448" cy="566931"/>
          </a:xfrm>
        </p:spPr>
        <p:txBody>
          <a:bodyPr>
            <a:noAutofit/>
          </a:bodyPr>
          <a:lstStyle/>
          <a:p>
            <a:r>
              <a:rPr lang="en-US" dirty="0">
                <a:solidFill>
                  <a:srgbClr val="59C5EC"/>
                </a:solidFill>
              </a:rPr>
              <a:t>Behavioral diagrams:</a:t>
            </a:r>
            <a:br>
              <a:rPr lang="en-US" dirty="0"/>
            </a:br>
            <a:r>
              <a:rPr lang="en-US" dirty="0"/>
              <a:t>Timing</a:t>
            </a:r>
            <a:br>
              <a:rPr lang="en-US" dirty="0"/>
            </a:br>
            <a:r>
              <a:rPr lang="en-US" dirty="0"/>
              <a:t>diagram</a:t>
            </a:r>
          </a:p>
        </p:txBody>
      </p:sp>
      <p:grpSp>
        <p:nvGrpSpPr>
          <p:cNvPr id="5" name="Group 4">
            <a:extLst>
              <a:ext uri="{FF2B5EF4-FFF2-40B4-BE49-F238E27FC236}">
                <a16:creationId xmlns:a16="http://schemas.microsoft.com/office/drawing/2014/main" id="{762DF352-EB7E-42F4-9D8A-0C9E7BE2F6B2}"/>
              </a:ext>
            </a:extLst>
          </p:cNvPr>
          <p:cNvGrpSpPr/>
          <p:nvPr/>
        </p:nvGrpSpPr>
        <p:grpSpPr>
          <a:xfrm>
            <a:off x="9765177" y="284588"/>
            <a:ext cx="1921111" cy="827013"/>
            <a:chOff x="698376" y="5057420"/>
            <a:chExt cx="1921111" cy="827013"/>
          </a:xfrm>
        </p:grpSpPr>
        <p:sp>
          <p:nvSpPr>
            <p:cNvPr id="6" name="Rounded Rectangle 7">
              <a:extLst>
                <a:ext uri="{FF2B5EF4-FFF2-40B4-BE49-F238E27FC236}">
                  <a16:creationId xmlns:a16="http://schemas.microsoft.com/office/drawing/2014/main" id="{D650981B-3EA0-4C7D-8FE3-25380172970F}"/>
                </a:ext>
                <a:ext uri="{C183D7F6-B498-43B3-948B-1728B52AA6E4}">
                  <adec:decorative xmlns:adec="http://schemas.microsoft.com/office/drawing/2017/decorative" val="1"/>
                </a:ext>
              </a:extLst>
            </p:cNvPr>
            <p:cNvSpPr/>
            <p:nvPr/>
          </p:nvSpPr>
          <p:spPr>
            <a:xfrm>
              <a:off x="1365678" y="5057420"/>
              <a:ext cx="1134791" cy="532268"/>
            </a:xfrm>
            <a:prstGeom prst="roundRect">
              <a:avLst/>
            </a:prstGeom>
            <a:solidFill>
              <a:schemeClr val="bg1">
                <a:alpha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23DF915B-0240-4074-9C64-9155D4984982}"/>
                </a:ext>
              </a:extLst>
            </p:cNvPr>
            <p:cNvGrpSpPr/>
            <p:nvPr/>
          </p:nvGrpSpPr>
          <p:grpSpPr>
            <a:xfrm>
              <a:off x="698376" y="5108030"/>
              <a:ext cx="1921111" cy="776403"/>
              <a:chOff x="3597187" y="-448810"/>
              <a:chExt cx="2484050" cy="1145164"/>
            </a:xfrm>
          </p:grpSpPr>
          <p:sp>
            <p:nvSpPr>
              <p:cNvPr id="10" name="Block Arc 9">
                <a:extLst>
                  <a:ext uri="{FF2B5EF4-FFF2-40B4-BE49-F238E27FC236}">
                    <a16:creationId xmlns:a16="http://schemas.microsoft.com/office/drawing/2014/main" id="{6EABF1DE-FC96-4F3C-9BFE-FBA567E44A89}"/>
                  </a:ext>
                  <a:ext uri="{C183D7F6-B498-43B3-948B-1728B52AA6E4}">
                    <adec:decorative xmlns:adec="http://schemas.microsoft.com/office/drawing/2017/decorative" val="1"/>
                  </a:ext>
                </a:extLst>
              </p:cNvPr>
              <p:cNvSpPr/>
              <p:nvPr/>
            </p:nvSpPr>
            <p:spPr>
              <a:xfrm>
                <a:off x="4309495" y="-224124"/>
                <a:ext cx="1771742" cy="920478"/>
              </a:xfrm>
              <a:prstGeom prst="blockArc">
                <a:avLst>
                  <a:gd name="adj1" fmla="val 12693424"/>
                  <a:gd name="adj2" fmla="val 19655028"/>
                  <a:gd name="adj3" fmla="val 290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1" name="Group 10">
                <a:extLst>
                  <a:ext uri="{FF2B5EF4-FFF2-40B4-BE49-F238E27FC236}">
                    <a16:creationId xmlns:a16="http://schemas.microsoft.com/office/drawing/2014/main" id="{DB104E82-4901-4AE5-BA14-796A2814C905}"/>
                  </a:ext>
                </a:extLst>
              </p:cNvPr>
              <p:cNvGrpSpPr/>
              <p:nvPr/>
            </p:nvGrpSpPr>
            <p:grpSpPr>
              <a:xfrm>
                <a:off x="3597187" y="-448810"/>
                <a:ext cx="2089724" cy="765881"/>
                <a:chOff x="3597187" y="-448810"/>
                <a:chExt cx="2089724" cy="765881"/>
              </a:xfrm>
            </p:grpSpPr>
            <p:sp>
              <p:nvSpPr>
                <p:cNvPr id="12" name="TextBox 11">
                  <a:extLst>
                    <a:ext uri="{FF2B5EF4-FFF2-40B4-BE49-F238E27FC236}">
                      <a16:creationId xmlns:a16="http://schemas.microsoft.com/office/drawing/2014/main" id="{F360AFB7-80ED-4BE9-BD74-55B02B5CF4A6}"/>
                    </a:ext>
                  </a:extLst>
                </p:cNvPr>
                <p:cNvSpPr txBox="1"/>
                <p:nvPr/>
              </p:nvSpPr>
              <p:spPr>
                <a:xfrm>
                  <a:off x="3597187" y="-114190"/>
                  <a:ext cx="2089724" cy="431261"/>
                </a:xfrm>
                <a:prstGeom prst="rect">
                  <a:avLst/>
                </a:prstGeom>
                <a:noFill/>
              </p:spPr>
              <p:txBody>
                <a:bodyPr wrap="none" rtlCol="0">
                  <a:spAutoFit/>
                </a:bodyPr>
                <a:lstStyle/>
                <a:p>
                  <a:pPr algn="ctr"/>
                  <a:r>
                    <a:rPr lang="en-US" sz="1300" b="1" spc="300" dirty="0">
                      <a:latin typeface="Arial Black" panose="020B0A04020102020204" pitchFamily="34" charset="0"/>
                      <a:ea typeface="Verdana" panose="020B0604030504040204" pitchFamily="34" charset="0"/>
                      <a:cs typeface="Verdana" panose="020B0604030504040204" pitchFamily="34" charset="0"/>
                    </a:rPr>
                    <a:t>          VFR</a:t>
                  </a:r>
                </a:p>
              </p:txBody>
            </p:sp>
            <p:grpSp>
              <p:nvGrpSpPr>
                <p:cNvPr id="13" name="Group 12">
                  <a:extLst>
                    <a:ext uri="{FF2B5EF4-FFF2-40B4-BE49-F238E27FC236}">
                      <a16:creationId xmlns:a16="http://schemas.microsoft.com/office/drawing/2014/main" id="{96C95671-58DE-4899-A2C6-01E0DB5B8686}"/>
                    </a:ext>
                  </a:extLst>
                </p:cNvPr>
                <p:cNvGrpSpPr/>
                <p:nvPr/>
              </p:nvGrpSpPr>
              <p:grpSpPr>
                <a:xfrm>
                  <a:off x="5120201" y="-448810"/>
                  <a:ext cx="150327" cy="239667"/>
                  <a:chOff x="5212147" y="-425745"/>
                  <a:chExt cx="150327" cy="239667"/>
                </a:xfrm>
              </p:grpSpPr>
              <p:grpSp>
                <p:nvGrpSpPr>
                  <p:cNvPr id="14" name="Group 13">
                    <a:extLst>
                      <a:ext uri="{FF2B5EF4-FFF2-40B4-BE49-F238E27FC236}">
                        <a16:creationId xmlns:a16="http://schemas.microsoft.com/office/drawing/2014/main" id="{0538F170-7A46-44B4-BE3B-B93B26380DD5}"/>
                      </a:ext>
                    </a:extLst>
                  </p:cNvPr>
                  <p:cNvGrpSpPr/>
                  <p:nvPr/>
                </p:nvGrpSpPr>
                <p:grpSpPr>
                  <a:xfrm>
                    <a:off x="5212147" y="-425745"/>
                    <a:ext cx="150327" cy="175178"/>
                    <a:chOff x="1721099" y="-394146"/>
                    <a:chExt cx="368989" cy="429987"/>
                  </a:xfrm>
                </p:grpSpPr>
                <p:sp>
                  <p:nvSpPr>
                    <p:cNvPr id="16" name="Freeform 530">
                      <a:extLst>
                        <a:ext uri="{FF2B5EF4-FFF2-40B4-BE49-F238E27FC236}">
                          <a16:creationId xmlns:a16="http://schemas.microsoft.com/office/drawing/2014/main" id="{070C1473-B425-482A-8AD5-C6E16AA6698D}"/>
                        </a:ext>
                        <a:ext uri="{C183D7F6-B498-43B3-948B-1728B52AA6E4}">
                          <adec:decorative xmlns:adec="http://schemas.microsoft.com/office/drawing/2017/decorative" val="1"/>
                        </a:ext>
                      </a:extLst>
                    </p:cNvPr>
                    <p:cNvSpPr>
                      <a:spLocks noChangeAspect="1"/>
                    </p:cNvSpPr>
                    <p:nvPr/>
                  </p:nvSpPr>
                  <p:spPr bwMode="auto">
                    <a:xfrm>
                      <a:off x="1721099" y="-394146"/>
                      <a:ext cx="368989" cy="243993"/>
                    </a:xfrm>
                    <a:custGeom>
                      <a:avLst/>
                      <a:gdLst>
                        <a:gd name="T0" fmla="*/ 78 w 156"/>
                        <a:gd name="T1" fmla="*/ 0 h 103"/>
                        <a:gd name="T2" fmla="*/ 0 w 156"/>
                        <a:gd name="T3" fmla="*/ 78 h 103"/>
                        <a:gd name="T4" fmla="*/ 25 w 156"/>
                        <a:gd name="T5" fmla="*/ 103 h 103"/>
                        <a:gd name="T6" fmla="*/ 51 w 156"/>
                        <a:gd name="T7" fmla="*/ 78 h 103"/>
                        <a:gd name="T8" fmla="*/ 78 w 156"/>
                        <a:gd name="T9" fmla="*/ 51 h 103"/>
                        <a:gd name="T10" fmla="*/ 105 w 156"/>
                        <a:gd name="T11" fmla="*/ 78 h 103"/>
                        <a:gd name="T12" fmla="*/ 105 w 156"/>
                        <a:gd name="T13" fmla="*/ 78 h 103"/>
                        <a:gd name="T14" fmla="*/ 130 w 156"/>
                        <a:gd name="T15" fmla="*/ 52 h 103"/>
                        <a:gd name="T16" fmla="*/ 156 w 156"/>
                        <a:gd name="T17" fmla="*/ 78 h 103"/>
                        <a:gd name="T18" fmla="*/ 78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78" y="0"/>
                          </a:moveTo>
                          <a:cubicBezTo>
                            <a:pt x="35" y="0"/>
                            <a:pt x="0" y="35"/>
                            <a:pt x="0" y="78"/>
                          </a:cubicBezTo>
                          <a:cubicBezTo>
                            <a:pt x="0" y="92"/>
                            <a:pt x="11" y="103"/>
                            <a:pt x="25" y="103"/>
                          </a:cubicBezTo>
                          <a:cubicBezTo>
                            <a:pt x="39" y="103"/>
                            <a:pt x="51" y="92"/>
                            <a:pt x="51" y="78"/>
                          </a:cubicBezTo>
                          <a:cubicBezTo>
                            <a:pt x="51" y="63"/>
                            <a:pt x="63" y="51"/>
                            <a:pt x="78" y="51"/>
                          </a:cubicBezTo>
                          <a:cubicBezTo>
                            <a:pt x="93" y="51"/>
                            <a:pt x="105" y="63"/>
                            <a:pt x="105" y="78"/>
                          </a:cubicBezTo>
                          <a:cubicBezTo>
                            <a:pt x="105" y="78"/>
                            <a:pt x="105" y="78"/>
                            <a:pt x="105" y="78"/>
                          </a:cubicBezTo>
                          <a:cubicBezTo>
                            <a:pt x="105" y="64"/>
                            <a:pt x="116" y="52"/>
                            <a:pt x="130" y="52"/>
                          </a:cubicBezTo>
                          <a:cubicBezTo>
                            <a:pt x="144" y="52"/>
                            <a:pt x="156" y="64"/>
                            <a:pt x="156" y="78"/>
                          </a:cubicBezTo>
                          <a:cubicBezTo>
                            <a:pt x="156" y="35"/>
                            <a:pt x="121" y="0"/>
                            <a:pt x="78"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7" name="Freeform 532">
                      <a:extLst>
                        <a:ext uri="{FF2B5EF4-FFF2-40B4-BE49-F238E27FC236}">
                          <a16:creationId xmlns:a16="http://schemas.microsoft.com/office/drawing/2014/main" id="{4ED5625B-49DA-4DFA-8014-5D57202B4CE1}"/>
                        </a:ext>
                        <a:ext uri="{C183D7F6-B498-43B3-948B-1728B52AA6E4}">
                          <adec:decorative xmlns:adec="http://schemas.microsoft.com/office/drawing/2017/decorative" val="1"/>
                        </a:ext>
                      </a:extLst>
                    </p:cNvPr>
                    <p:cNvSpPr>
                      <a:spLocks noChangeAspect="1"/>
                    </p:cNvSpPr>
                    <p:nvPr/>
                  </p:nvSpPr>
                  <p:spPr bwMode="auto">
                    <a:xfrm>
                      <a:off x="1844095" y="-210151"/>
                      <a:ext cx="245992" cy="245992"/>
                    </a:xfrm>
                    <a:custGeom>
                      <a:avLst/>
                      <a:gdLst>
                        <a:gd name="T0" fmla="*/ 104 w 104"/>
                        <a:gd name="T1" fmla="*/ 0 h 104"/>
                        <a:gd name="T2" fmla="*/ 78 w 104"/>
                        <a:gd name="T3" fmla="*/ 25 h 104"/>
                        <a:gd name="T4" fmla="*/ 53 w 104"/>
                        <a:gd name="T5" fmla="*/ 0 h 104"/>
                        <a:gd name="T6" fmla="*/ 53 w 104"/>
                        <a:gd name="T7" fmla="*/ 0 h 104"/>
                        <a:gd name="T8" fmla="*/ 37 w 104"/>
                        <a:gd name="T9" fmla="*/ 24 h 104"/>
                        <a:gd name="T10" fmla="*/ 0 w 104"/>
                        <a:gd name="T11" fmla="*/ 78 h 104"/>
                        <a:gd name="T12" fmla="*/ 26 w 104"/>
                        <a:gd name="T13" fmla="*/ 104 h 104"/>
                        <a:gd name="T14" fmla="*/ 51 w 104"/>
                        <a:gd name="T15" fmla="*/ 78 h 104"/>
                        <a:gd name="T16" fmla="*/ 59 w 104"/>
                        <a:gd name="T17" fmla="*/ 70 h 104"/>
                        <a:gd name="T18" fmla="*/ 104 w 104"/>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104" y="0"/>
                          </a:moveTo>
                          <a:cubicBezTo>
                            <a:pt x="104" y="14"/>
                            <a:pt x="92" y="25"/>
                            <a:pt x="78" y="25"/>
                          </a:cubicBezTo>
                          <a:cubicBezTo>
                            <a:pt x="64" y="25"/>
                            <a:pt x="53" y="14"/>
                            <a:pt x="53" y="0"/>
                          </a:cubicBezTo>
                          <a:cubicBezTo>
                            <a:pt x="53" y="0"/>
                            <a:pt x="53" y="0"/>
                            <a:pt x="53" y="0"/>
                          </a:cubicBezTo>
                          <a:cubicBezTo>
                            <a:pt x="53" y="10"/>
                            <a:pt x="47" y="20"/>
                            <a:pt x="37" y="24"/>
                          </a:cubicBezTo>
                          <a:cubicBezTo>
                            <a:pt x="15" y="35"/>
                            <a:pt x="0" y="56"/>
                            <a:pt x="0" y="78"/>
                          </a:cubicBezTo>
                          <a:cubicBezTo>
                            <a:pt x="0" y="92"/>
                            <a:pt x="12" y="104"/>
                            <a:pt x="26" y="104"/>
                          </a:cubicBezTo>
                          <a:cubicBezTo>
                            <a:pt x="40" y="104"/>
                            <a:pt x="51" y="93"/>
                            <a:pt x="51" y="78"/>
                          </a:cubicBezTo>
                          <a:cubicBezTo>
                            <a:pt x="52" y="77"/>
                            <a:pt x="54" y="73"/>
                            <a:pt x="59" y="70"/>
                          </a:cubicBezTo>
                          <a:cubicBezTo>
                            <a:pt x="86" y="57"/>
                            <a:pt x="104" y="30"/>
                            <a:pt x="104"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8" name="Freeform 533">
                      <a:extLst>
                        <a:ext uri="{FF2B5EF4-FFF2-40B4-BE49-F238E27FC236}">
                          <a16:creationId xmlns:a16="http://schemas.microsoft.com/office/drawing/2014/main" id="{EFF5A939-9E49-4666-B260-78044D3E20DB}"/>
                        </a:ext>
                        <a:ext uri="{C183D7F6-B498-43B3-948B-1728B52AA6E4}">
                          <adec:decorative xmlns:adec="http://schemas.microsoft.com/office/drawing/2017/decorative" val="1"/>
                        </a:ext>
                      </a:extLst>
                    </p:cNvPr>
                    <p:cNvSpPr>
                      <a:spLocks noChangeAspect="1"/>
                    </p:cNvSpPr>
                    <p:nvPr/>
                  </p:nvSpPr>
                  <p:spPr bwMode="auto">
                    <a:xfrm>
                      <a:off x="1969091" y="-271150"/>
                      <a:ext cx="120996" cy="120996"/>
                    </a:xfrm>
                    <a:custGeom>
                      <a:avLst/>
                      <a:gdLst>
                        <a:gd name="T0" fmla="*/ 25 w 51"/>
                        <a:gd name="T1" fmla="*/ 0 h 51"/>
                        <a:gd name="T2" fmla="*/ 0 w 51"/>
                        <a:gd name="T3" fmla="*/ 26 h 51"/>
                        <a:gd name="T4" fmla="*/ 0 w 51"/>
                        <a:gd name="T5" fmla="*/ 26 h 51"/>
                        <a:gd name="T6" fmla="*/ 0 w 51"/>
                        <a:gd name="T7" fmla="*/ 26 h 51"/>
                        <a:gd name="T8" fmla="*/ 25 w 51"/>
                        <a:gd name="T9" fmla="*/ 51 h 51"/>
                        <a:gd name="T10" fmla="*/ 51 w 51"/>
                        <a:gd name="T11" fmla="*/ 26 h 51"/>
                        <a:gd name="T12" fmla="*/ 51 w 51"/>
                        <a:gd name="T13" fmla="*/ 26 h 51"/>
                        <a:gd name="T14" fmla="*/ 51 w 51"/>
                        <a:gd name="T15" fmla="*/ 26 h 51"/>
                        <a:gd name="T16" fmla="*/ 25 w 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1">
                          <a:moveTo>
                            <a:pt x="25" y="0"/>
                          </a:moveTo>
                          <a:cubicBezTo>
                            <a:pt x="11" y="0"/>
                            <a:pt x="0" y="12"/>
                            <a:pt x="0" y="26"/>
                          </a:cubicBezTo>
                          <a:cubicBezTo>
                            <a:pt x="0" y="26"/>
                            <a:pt x="0" y="26"/>
                            <a:pt x="0" y="26"/>
                          </a:cubicBezTo>
                          <a:cubicBezTo>
                            <a:pt x="0" y="26"/>
                            <a:pt x="0" y="26"/>
                            <a:pt x="0" y="26"/>
                          </a:cubicBezTo>
                          <a:cubicBezTo>
                            <a:pt x="0" y="40"/>
                            <a:pt x="11" y="51"/>
                            <a:pt x="25" y="51"/>
                          </a:cubicBezTo>
                          <a:cubicBezTo>
                            <a:pt x="39" y="51"/>
                            <a:pt x="51" y="40"/>
                            <a:pt x="51" y="26"/>
                          </a:cubicBezTo>
                          <a:cubicBezTo>
                            <a:pt x="51" y="26"/>
                            <a:pt x="51" y="26"/>
                            <a:pt x="51" y="26"/>
                          </a:cubicBezTo>
                          <a:cubicBezTo>
                            <a:pt x="51" y="26"/>
                            <a:pt x="51" y="26"/>
                            <a:pt x="51" y="26"/>
                          </a:cubicBezTo>
                          <a:cubicBezTo>
                            <a:pt x="51" y="12"/>
                            <a:pt x="39" y="0"/>
                            <a:pt x="25"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sp>
                <p:nvSpPr>
                  <p:cNvPr id="15" name="Oval 531">
                    <a:extLst>
                      <a:ext uri="{FF2B5EF4-FFF2-40B4-BE49-F238E27FC236}">
                        <a16:creationId xmlns:a16="http://schemas.microsoft.com/office/drawing/2014/main" id="{557E1F42-482C-472F-B1C4-8DAA8321B92F}"/>
                      </a:ext>
                      <a:ext uri="{C183D7F6-B498-43B3-948B-1728B52AA6E4}">
                        <adec:decorative xmlns:adec="http://schemas.microsoft.com/office/drawing/2017/decorative" val="1"/>
                      </a:ext>
                    </a:extLst>
                  </p:cNvPr>
                  <p:cNvSpPr>
                    <a:spLocks noChangeAspect="1" noChangeArrowheads="1"/>
                  </p:cNvSpPr>
                  <p:nvPr/>
                </p:nvSpPr>
                <p:spPr bwMode="auto">
                  <a:xfrm>
                    <a:off x="5254367" y="-251382"/>
                    <a:ext cx="65304" cy="65304"/>
                  </a:xfrm>
                  <a:prstGeom prst="ellipse">
                    <a:avLst/>
                  </a:pr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grpSp>
        </p:grpSp>
      </p:grpSp>
      <p:pic>
        <p:nvPicPr>
          <p:cNvPr id="23" name="Picture 22">
            <a:extLst>
              <a:ext uri="{FF2B5EF4-FFF2-40B4-BE49-F238E27FC236}">
                <a16:creationId xmlns:a16="http://schemas.microsoft.com/office/drawing/2014/main" id="{4C58FE99-DBE3-4A25-B436-47FA263A6CCC}"/>
              </a:ext>
            </a:extLst>
          </p:cNvPr>
          <p:cNvPicPr/>
          <p:nvPr/>
        </p:nvPicPr>
        <p:blipFill>
          <a:blip r:embed="rId2">
            <a:extLst>
              <a:ext uri="{28A0092B-C50C-407E-A947-70E740481C1C}">
                <a14:useLocalDpi xmlns:a14="http://schemas.microsoft.com/office/drawing/2010/main" val="0"/>
              </a:ext>
            </a:extLst>
          </a:blip>
          <a:stretch>
            <a:fillRect/>
          </a:stretch>
        </p:blipFill>
        <p:spPr>
          <a:xfrm>
            <a:off x="3252788" y="232410"/>
            <a:ext cx="6035211" cy="6625590"/>
          </a:xfrm>
          <a:prstGeom prst="rect">
            <a:avLst/>
          </a:prstGeom>
        </p:spPr>
      </p:pic>
    </p:spTree>
    <p:extLst>
      <p:ext uri="{BB962C8B-B14F-4D97-AF65-F5344CB8AC3E}">
        <p14:creationId xmlns:p14="http://schemas.microsoft.com/office/powerpoint/2010/main" val="3496198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D782-A32D-449C-88BB-32C20AD0440C}"/>
              </a:ext>
            </a:extLst>
          </p:cNvPr>
          <p:cNvSpPr>
            <a:spLocks noGrp="1"/>
          </p:cNvSpPr>
          <p:nvPr>
            <p:ph type="title"/>
          </p:nvPr>
        </p:nvSpPr>
        <p:spPr/>
        <p:txBody>
          <a:bodyPr/>
          <a:lstStyle/>
          <a:p>
            <a:r>
              <a:rPr lang="en-US" dirty="0">
                <a:latin typeface="Rockwell" panose="02060603020205020403" pitchFamily="18" charset="0"/>
              </a:rPr>
              <a:t> Conclusion</a:t>
            </a:r>
          </a:p>
        </p:txBody>
      </p:sp>
      <p:sp>
        <p:nvSpPr>
          <p:cNvPr id="9" name="Text Placeholder 8">
            <a:extLst>
              <a:ext uri="{FF2B5EF4-FFF2-40B4-BE49-F238E27FC236}">
                <a16:creationId xmlns:a16="http://schemas.microsoft.com/office/drawing/2014/main" id="{CE6E91F2-D311-41D1-B83F-F5FA4D687BDA}"/>
              </a:ext>
            </a:extLst>
          </p:cNvPr>
          <p:cNvSpPr>
            <a:spLocks noGrp="1"/>
          </p:cNvSpPr>
          <p:nvPr>
            <p:ph type="body" idx="24"/>
          </p:nvPr>
        </p:nvSpPr>
        <p:spPr/>
        <p:txBody>
          <a:bodyPr>
            <a:normAutofit/>
          </a:bodyPr>
          <a:lstStyle/>
          <a:p>
            <a:pPr marL="0" marR="0">
              <a:lnSpc>
                <a:spcPct val="107000"/>
              </a:lnSpc>
              <a:spcBef>
                <a:spcPts val="0"/>
              </a:spcBef>
              <a:spcAft>
                <a:spcPts val="800"/>
              </a:spcAft>
            </a:pPr>
            <a:r>
              <a:rPr lang="en-US" b="1" dirty="0">
                <a:effectLst>
                  <a:outerShdw blurRad="38100" dist="38100" dir="2700000" algn="tl">
                    <a:srgbClr val="000000">
                      <a:alpha val="43137"/>
                    </a:srgbClr>
                  </a:outerShdw>
                </a:effectLst>
                <a:latin typeface="Rockwell" panose="02060603020205020403" pitchFamily="18" charset="0"/>
                <a:ea typeface="Calibri" panose="020F0502020204030204" pitchFamily="34" charset="0"/>
                <a:cs typeface="Arial" panose="020B0604020202020204" pitchFamily="34" charset="0"/>
              </a:rPr>
              <a:t>F</a:t>
            </a:r>
            <a:r>
              <a:rPr lang="en-US" sz="1800" b="1" dirty="0">
                <a:effectLst>
                  <a:outerShdw blurRad="38100" dist="38100" dir="2700000" algn="tl">
                    <a:srgbClr val="000000">
                      <a:alpha val="43137"/>
                    </a:srgbClr>
                  </a:outerShdw>
                </a:effectLst>
                <a:latin typeface="Rockwell" panose="02060603020205020403" pitchFamily="18" charset="0"/>
                <a:ea typeface="Calibri" panose="020F0502020204030204" pitchFamily="34" charset="0"/>
                <a:cs typeface="Arial" panose="020B0604020202020204" pitchFamily="34" charset="0"/>
              </a:rPr>
              <a:t>inding your expected item is totally doable using our system.</a:t>
            </a:r>
            <a:endParaRPr lang="en-US" sz="18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endParaRPr>
          </a:p>
        </p:txBody>
      </p:sp>
      <p:pic>
        <p:nvPicPr>
          <p:cNvPr id="26" name="Picture Placeholder 25" descr="T-shirt icon">
            <a:extLst>
              <a:ext uri="{FF2B5EF4-FFF2-40B4-BE49-F238E27FC236}">
                <a16:creationId xmlns:a16="http://schemas.microsoft.com/office/drawing/2014/main" id="{0649B544-C83D-4833-B3F3-63B8FB06BB66}"/>
              </a:ext>
            </a:extLst>
          </p:cNvPr>
          <p:cNvPicPr>
            <a:picLocks noGrp="1" noChangeAspect="1"/>
          </p:cNvPicPr>
          <p:nvPr>
            <p:ph type="pic" sz="quarter" idx="17"/>
          </p:nvPr>
        </p:nvPicPr>
        <p:blipFill>
          <a:blip r:embed="rId2">
            <a:extLst>
              <a:ext uri="{96DAC541-7B7A-43D3-8B79-37D633B846F1}">
                <asvg:svgBlip xmlns:asvg="http://schemas.microsoft.com/office/drawing/2016/SVG/main" r:embed="rId3"/>
              </a:ext>
            </a:extLst>
          </a:blip>
          <a:srcRect l="2869" r="2869"/>
          <a:stretch>
            <a:fillRect/>
          </a:stretch>
        </p:blipFill>
        <p:spPr>
          <a:xfrm>
            <a:off x="5694390" y="1998468"/>
            <a:ext cx="612648" cy="557784"/>
          </a:xfrm>
        </p:spPr>
      </p:pic>
      <p:sp>
        <p:nvSpPr>
          <p:cNvPr id="7" name="Text Placeholder 6">
            <a:extLst>
              <a:ext uri="{FF2B5EF4-FFF2-40B4-BE49-F238E27FC236}">
                <a16:creationId xmlns:a16="http://schemas.microsoft.com/office/drawing/2014/main" id="{D362444E-78D0-44AE-8FB5-D8B4B1A993FA}"/>
              </a:ext>
            </a:extLst>
          </p:cNvPr>
          <p:cNvSpPr>
            <a:spLocks noGrp="1"/>
          </p:cNvSpPr>
          <p:nvPr>
            <p:ph type="body" sz="quarter" idx="15"/>
          </p:nvPr>
        </p:nvSpPr>
        <p:spPr>
          <a:xfrm>
            <a:off x="5694390" y="2594961"/>
            <a:ext cx="2711423" cy="696037"/>
          </a:xfrm>
        </p:spPr>
        <p:txBody>
          <a:bodyPr>
            <a:noAutofit/>
          </a:bodyPr>
          <a:lstStyle/>
          <a:p>
            <a:r>
              <a:rPr lang="en-US" sz="1500" dirty="0">
                <a:latin typeface="Rockwell" panose="02060603020205020403" pitchFamily="18" charset="0"/>
                <a:ea typeface="Calibri" panose="020F0502020204030204" pitchFamily="34" charset="0"/>
                <a:cs typeface="Arial" panose="020B0604020202020204" pitchFamily="34" charset="0"/>
              </a:rPr>
              <a:t>T</a:t>
            </a:r>
            <a:r>
              <a:rPr lang="en-US" sz="1500" dirty="0">
                <a:effectLst/>
                <a:latin typeface="Rockwell" panose="02060603020205020403" pitchFamily="18" charset="0"/>
                <a:ea typeface="Calibri" panose="020F0502020204030204" pitchFamily="34" charset="0"/>
                <a:cs typeface="Arial" panose="020B0604020202020204" pitchFamily="34" charset="0"/>
              </a:rPr>
              <a:t>he recent technology innovations helped us to eliminate our fears of online shopping like buying wrong sizes and hassle of returns.</a:t>
            </a:r>
            <a:endParaRPr lang="en-US" sz="1500" dirty="0"/>
          </a:p>
        </p:txBody>
      </p:sp>
      <p:pic>
        <p:nvPicPr>
          <p:cNvPr id="30" name="Picture Placeholder 29" descr="Shirt icon">
            <a:extLst>
              <a:ext uri="{FF2B5EF4-FFF2-40B4-BE49-F238E27FC236}">
                <a16:creationId xmlns:a16="http://schemas.microsoft.com/office/drawing/2014/main" id="{24944CEE-AFA2-409E-A162-25BE669BA5A2}"/>
              </a:ext>
            </a:extLst>
          </p:cNvPr>
          <p:cNvPicPr>
            <a:picLocks noGrp="1" noChangeAspect="1"/>
          </p:cNvPicPr>
          <p:nvPr>
            <p:ph type="pic" sz="quarter" idx="29"/>
          </p:nvPr>
        </p:nvPicPr>
        <p:blipFill>
          <a:blip r:embed="rId4">
            <a:extLst>
              <a:ext uri="{96DAC541-7B7A-43D3-8B79-37D633B846F1}">
                <asvg:svgBlip xmlns:asvg="http://schemas.microsoft.com/office/drawing/2016/SVG/main" r:embed="rId5"/>
              </a:ext>
            </a:extLst>
          </a:blip>
          <a:srcRect t="1036" b="1036"/>
          <a:stretch>
            <a:fillRect/>
          </a:stretch>
        </p:blipFill>
        <p:spPr>
          <a:xfrm>
            <a:off x="5686031" y="3775812"/>
            <a:ext cx="612648" cy="557784"/>
          </a:xfrm>
        </p:spPr>
      </p:pic>
      <p:sp>
        <p:nvSpPr>
          <p:cNvPr id="13" name="Text Placeholder 12">
            <a:extLst>
              <a:ext uri="{FF2B5EF4-FFF2-40B4-BE49-F238E27FC236}">
                <a16:creationId xmlns:a16="http://schemas.microsoft.com/office/drawing/2014/main" id="{76C41DE9-611C-4FB1-B248-718A8500DC60}"/>
              </a:ext>
            </a:extLst>
          </p:cNvPr>
          <p:cNvSpPr>
            <a:spLocks noGrp="1"/>
          </p:cNvSpPr>
          <p:nvPr>
            <p:ph type="body" sz="quarter" idx="28"/>
          </p:nvPr>
        </p:nvSpPr>
        <p:spPr>
          <a:xfrm>
            <a:off x="5694390" y="4484667"/>
            <a:ext cx="3106710" cy="540000"/>
          </a:xfrm>
        </p:spPr>
        <p:txBody>
          <a:bodyPr>
            <a:noAutofit/>
          </a:bodyPr>
          <a:lstStyle/>
          <a:p>
            <a:r>
              <a:rPr lang="en-US" sz="1500" dirty="0">
                <a:latin typeface="Rockwell" panose="02060603020205020403" pitchFamily="18" charset="0"/>
                <a:ea typeface="Calibri" panose="020F0502020204030204" pitchFamily="34" charset="0"/>
                <a:cs typeface="Arial" panose="020B0604020202020204" pitchFamily="34" charset="0"/>
              </a:rPr>
              <a:t>P</a:t>
            </a:r>
            <a:r>
              <a:rPr lang="en-US" sz="1500" dirty="0">
                <a:effectLst/>
                <a:latin typeface="Rockwell" panose="02060603020205020403" pitchFamily="18" charset="0"/>
                <a:ea typeface="Calibri" panose="020F0502020204030204" pitchFamily="34" charset="0"/>
                <a:cs typeface="Arial" panose="020B0604020202020204" pitchFamily="34" charset="0"/>
              </a:rPr>
              <a:t>lanning a good architecture is mandatory to enable stakeholder to communicate and analyzing the system before coding to avoid wasting money.</a:t>
            </a:r>
            <a:endParaRPr lang="en-US" sz="1500" dirty="0"/>
          </a:p>
        </p:txBody>
      </p:sp>
      <p:sp>
        <p:nvSpPr>
          <p:cNvPr id="5" name="Slide Number Placeholder 4">
            <a:extLst>
              <a:ext uri="{FF2B5EF4-FFF2-40B4-BE49-F238E27FC236}">
                <a16:creationId xmlns:a16="http://schemas.microsoft.com/office/drawing/2014/main" id="{03858680-B75A-4CFD-9296-83EBD38B5829}"/>
              </a:ext>
            </a:extLst>
          </p:cNvPr>
          <p:cNvSpPr>
            <a:spLocks noGrp="1"/>
          </p:cNvSpPr>
          <p:nvPr>
            <p:ph type="sldNum" sz="quarter" idx="12"/>
          </p:nvPr>
        </p:nvSpPr>
        <p:spPr/>
        <p:txBody>
          <a:bodyPr/>
          <a:lstStyle/>
          <a:p>
            <a:fld id="{3CE5352E-9B9F-4EDC-8769-7FA3D3F814C7}" type="slidenum">
              <a:rPr lang="en-US" smtClean="0"/>
              <a:t>22</a:t>
            </a:fld>
            <a:endParaRPr lang="en-US" dirty="0"/>
          </a:p>
        </p:txBody>
      </p:sp>
      <p:sp>
        <p:nvSpPr>
          <p:cNvPr id="4" name="Footer Placeholder 3">
            <a:extLst>
              <a:ext uri="{FF2B5EF4-FFF2-40B4-BE49-F238E27FC236}">
                <a16:creationId xmlns:a16="http://schemas.microsoft.com/office/drawing/2014/main" id="{5E2D8113-793C-4791-8551-FE2B8DFCAE37}"/>
              </a:ext>
            </a:extLst>
          </p:cNvPr>
          <p:cNvSpPr>
            <a:spLocks noGrp="1"/>
          </p:cNvSpPr>
          <p:nvPr>
            <p:ph type="ftr" sz="quarter" idx="11"/>
          </p:nvPr>
        </p:nvSpPr>
        <p:spPr/>
        <p:txBody>
          <a:bodyPr/>
          <a:lstStyle/>
          <a:p>
            <a:r>
              <a:rPr lang="en-US" dirty="0"/>
              <a:t>Virtual Fitting Room</a:t>
            </a:r>
          </a:p>
        </p:txBody>
      </p:sp>
      <p:sp>
        <p:nvSpPr>
          <p:cNvPr id="8" name="Picture Placeholder 7">
            <a:extLst>
              <a:ext uri="{FF2B5EF4-FFF2-40B4-BE49-F238E27FC236}">
                <a16:creationId xmlns:a16="http://schemas.microsoft.com/office/drawing/2014/main" id="{7B855F21-1347-4DA0-9AED-0AF235F0462B}"/>
              </a:ext>
            </a:extLst>
          </p:cNvPr>
          <p:cNvSpPr>
            <a:spLocks noGrp="1"/>
          </p:cNvSpPr>
          <p:nvPr>
            <p:ph type="pic" sz="quarter" idx="26"/>
          </p:nvPr>
        </p:nvSpPr>
        <p:spPr/>
      </p:sp>
      <p:pic>
        <p:nvPicPr>
          <p:cNvPr id="17" name="Picture 16" descr="Retailers' Delight: A Virtual Dressing Room for the Smartphone Generation |  by Gentleminds AI | Medium">
            <a:extLst>
              <a:ext uri="{FF2B5EF4-FFF2-40B4-BE49-F238E27FC236}">
                <a16:creationId xmlns:a16="http://schemas.microsoft.com/office/drawing/2014/main" id="{3B59A24E-E8AD-4E32-9F97-59A83C201BCA}"/>
              </a:ext>
            </a:extLst>
          </p:cNvPr>
          <p:cNvPicPr/>
          <p:nvPr/>
        </p:nvPicPr>
        <p:blipFill rotWithShape="1">
          <a:blip r:embed="rId6" cstate="print">
            <a:extLst>
              <a:ext uri="{28A0092B-C50C-407E-A947-70E740481C1C}">
                <a14:useLocalDpi xmlns:a14="http://schemas.microsoft.com/office/drawing/2010/main" val="0"/>
              </a:ext>
            </a:extLst>
          </a:blip>
          <a:srcRect l="57554" t="38942" r="19834" b="17079"/>
          <a:stretch/>
        </p:blipFill>
        <p:spPr bwMode="auto">
          <a:xfrm>
            <a:off x="2026932" y="2277360"/>
            <a:ext cx="2056784" cy="3585278"/>
          </a:xfrm>
          <a:prstGeom prst="rect">
            <a:avLst/>
          </a:prstGeom>
          <a:ln>
            <a:noFill/>
          </a:ln>
          <a:effectLst>
            <a:outerShdw blurRad="292100" dist="139700" dir="2700000" algn="tl" rotWithShape="0">
              <a:srgbClr val="333333">
                <a:alpha val="65000"/>
              </a:srgbClr>
            </a:outerShdw>
          </a:effectLst>
        </p:spPr>
      </p:pic>
      <p:pic>
        <p:nvPicPr>
          <p:cNvPr id="21" name="Picture Placeholder 46" descr="Skirt con">
            <a:extLst>
              <a:ext uri="{FF2B5EF4-FFF2-40B4-BE49-F238E27FC236}">
                <a16:creationId xmlns:a16="http://schemas.microsoft.com/office/drawing/2014/main" id="{3921C3B6-CB21-4D13-97A4-4E7F12DC4AD8}"/>
              </a:ext>
            </a:extLst>
          </p:cNvPr>
          <p:cNvPicPr>
            <a:picLocks noChangeAspect="1"/>
          </p:cNvPicPr>
          <p:nvPr/>
        </p:nvPicPr>
        <p:blipFill>
          <a:blip r:embed="rId7">
            <a:extLst>
              <a:ext uri="{96DAC541-7B7A-43D3-8B79-37D633B846F1}">
                <asvg:svgBlip xmlns:asvg="http://schemas.microsoft.com/office/drawing/2016/SVG/main" r:embed="rId8"/>
              </a:ext>
            </a:extLst>
          </a:blip>
          <a:srcRect l="2346" r="2346"/>
          <a:stretch>
            <a:fillRect/>
          </a:stretch>
        </p:blipFill>
        <p:spPr>
          <a:xfrm>
            <a:off x="9017073" y="2037782"/>
            <a:ext cx="541851" cy="493327"/>
          </a:xfrm>
          <a:prstGeom prst="rect">
            <a:avLst/>
          </a:prstGeom>
        </p:spPr>
      </p:pic>
      <p:sp>
        <p:nvSpPr>
          <p:cNvPr id="23" name="TextBox 22">
            <a:extLst>
              <a:ext uri="{FF2B5EF4-FFF2-40B4-BE49-F238E27FC236}">
                <a16:creationId xmlns:a16="http://schemas.microsoft.com/office/drawing/2014/main" id="{0628B7DF-91DA-4EFA-9453-A56C9C379C68}"/>
              </a:ext>
            </a:extLst>
          </p:cNvPr>
          <p:cNvSpPr txBox="1"/>
          <p:nvPr/>
        </p:nvSpPr>
        <p:spPr>
          <a:xfrm>
            <a:off x="8354491" y="2528647"/>
            <a:ext cx="3667125" cy="2151423"/>
          </a:xfrm>
          <a:prstGeom prst="rect">
            <a:avLst/>
          </a:prstGeom>
          <a:noFill/>
        </p:spPr>
        <p:txBody>
          <a:bodyPr wrap="square">
            <a:spAutoFit/>
          </a:bodyPr>
          <a:lstStyle/>
          <a:p>
            <a:pPr marL="457200" marR="0">
              <a:lnSpc>
                <a:spcPct val="107000"/>
              </a:lnSpc>
              <a:spcBef>
                <a:spcPts val="0"/>
              </a:spcBef>
              <a:spcAft>
                <a:spcPts val="800"/>
              </a:spcAft>
            </a:pPr>
            <a:r>
              <a:rPr lang="en-US" sz="1400" dirty="0">
                <a:effectLst/>
                <a:latin typeface="Rockwell" panose="02060603020205020403" pitchFamily="18" charset="0"/>
                <a:ea typeface="Calibri" panose="020F0502020204030204" pitchFamily="34" charset="0"/>
                <a:cs typeface="Arial" panose="020B0604020202020204" pitchFamily="34" charset="0"/>
              </a:rPr>
              <a:t>planning software architecture well helps us to make sure that the database is secure enough and away from client by dividing the system into three tiers to isolate the database. In addition to adding firewall to protect it against any attacks. As bas architecture means bad security.</a:t>
            </a:r>
            <a:endParaRPr lang="en-US" sz="1400" dirty="0">
              <a:effectLst/>
              <a:latin typeface="Times New Roman" panose="02020603050405020304" pitchFamily="18" charset="0"/>
              <a:ea typeface="Calibri" panose="020F050202020403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CFC57219-73F0-41B3-99CF-612F7138963F}"/>
              </a:ext>
            </a:extLst>
          </p:cNvPr>
          <p:cNvGrpSpPr/>
          <p:nvPr/>
        </p:nvGrpSpPr>
        <p:grpSpPr>
          <a:xfrm>
            <a:off x="9765177" y="284588"/>
            <a:ext cx="1921111" cy="827013"/>
            <a:chOff x="698376" y="5057420"/>
            <a:chExt cx="1921111" cy="827013"/>
          </a:xfrm>
        </p:grpSpPr>
        <p:sp>
          <p:nvSpPr>
            <p:cNvPr id="25" name="Rounded Rectangle 7">
              <a:extLst>
                <a:ext uri="{FF2B5EF4-FFF2-40B4-BE49-F238E27FC236}">
                  <a16:creationId xmlns:a16="http://schemas.microsoft.com/office/drawing/2014/main" id="{D7436A2D-13D6-46D9-8C59-AB416EBC1544}"/>
                </a:ext>
                <a:ext uri="{C183D7F6-B498-43B3-948B-1728B52AA6E4}">
                  <adec:decorative xmlns:adec="http://schemas.microsoft.com/office/drawing/2017/decorative" val="1"/>
                </a:ext>
              </a:extLst>
            </p:cNvPr>
            <p:cNvSpPr/>
            <p:nvPr/>
          </p:nvSpPr>
          <p:spPr>
            <a:xfrm>
              <a:off x="1365678" y="5057420"/>
              <a:ext cx="1134791" cy="532268"/>
            </a:xfrm>
            <a:prstGeom prst="roundRect">
              <a:avLst/>
            </a:prstGeom>
            <a:solidFill>
              <a:schemeClr val="bg1">
                <a:alpha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3BF18528-4E22-406C-BDD1-349F21D6873F}"/>
                </a:ext>
              </a:extLst>
            </p:cNvPr>
            <p:cNvGrpSpPr/>
            <p:nvPr/>
          </p:nvGrpSpPr>
          <p:grpSpPr>
            <a:xfrm>
              <a:off x="698376" y="5108030"/>
              <a:ext cx="1921111" cy="776403"/>
              <a:chOff x="3597187" y="-448810"/>
              <a:chExt cx="2484050" cy="1145164"/>
            </a:xfrm>
          </p:grpSpPr>
          <p:sp>
            <p:nvSpPr>
              <p:cNvPr id="28" name="Block Arc 27">
                <a:extLst>
                  <a:ext uri="{FF2B5EF4-FFF2-40B4-BE49-F238E27FC236}">
                    <a16:creationId xmlns:a16="http://schemas.microsoft.com/office/drawing/2014/main" id="{C22740FF-F59A-4C38-8716-36DCE5CE6840}"/>
                  </a:ext>
                  <a:ext uri="{C183D7F6-B498-43B3-948B-1728B52AA6E4}">
                    <adec:decorative xmlns:adec="http://schemas.microsoft.com/office/drawing/2017/decorative" val="1"/>
                  </a:ext>
                </a:extLst>
              </p:cNvPr>
              <p:cNvSpPr/>
              <p:nvPr/>
            </p:nvSpPr>
            <p:spPr>
              <a:xfrm>
                <a:off x="4309495" y="-224124"/>
                <a:ext cx="1771742" cy="920478"/>
              </a:xfrm>
              <a:prstGeom prst="blockArc">
                <a:avLst>
                  <a:gd name="adj1" fmla="val 12693424"/>
                  <a:gd name="adj2" fmla="val 19655028"/>
                  <a:gd name="adj3" fmla="val 290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9" name="Group 28">
                <a:extLst>
                  <a:ext uri="{FF2B5EF4-FFF2-40B4-BE49-F238E27FC236}">
                    <a16:creationId xmlns:a16="http://schemas.microsoft.com/office/drawing/2014/main" id="{6A1FF7E0-45C6-4248-99A5-289545A2D6A7}"/>
                  </a:ext>
                </a:extLst>
              </p:cNvPr>
              <p:cNvGrpSpPr/>
              <p:nvPr/>
            </p:nvGrpSpPr>
            <p:grpSpPr>
              <a:xfrm>
                <a:off x="3597187" y="-448810"/>
                <a:ext cx="2089724" cy="765881"/>
                <a:chOff x="3597187" y="-448810"/>
                <a:chExt cx="2089724" cy="765881"/>
              </a:xfrm>
            </p:grpSpPr>
            <p:sp>
              <p:nvSpPr>
                <p:cNvPr id="31" name="TextBox 30">
                  <a:extLst>
                    <a:ext uri="{FF2B5EF4-FFF2-40B4-BE49-F238E27FC236}">
                      <a16:creationId xmlns:a16="http://schemas.microsoft.com/office/drawing/2014/main" id="{03369A32-AF28-418E-8F10-261EF0407FC3}"/>
                    </a:ext>
                  </a:extLst>
                </p:cNvPr>
                <p:cNvSpPr txBox="1"/>
                <p:nvPr/>
              </p:nvSpPr>
              <p:spPr>
                <a:xfrm>
                  <a:off x="3597187" y="-114190"/>
                  <a:ext cx="2089724" cy="431261"/>
                </a:xfrm>
                <a:prstGeom prst="rect">
                  <a:avLst/>
                </a:prstGeom>
                <a:noFill/>
              </p:spPr>
              <p:txBody>
                <a:bodyPr wrap="none" rtlCol="0">
                  <a:spAutoFit/>
                </a:bodyPr>
                <a:lstStyle/>
                <a:p>
                  <a:pPr algn="ctr"/>
                  <a:r>
                    <a:rPr lang="en-US" sz="1300" b="1" spc="300" dirty="0">
                      <a:latin typeface="Arial Black" panose="020B0A04020102020204" pitchFamily="34" charset="0"/>
                      <a:ea typeface="Verdana" panose="020B0604030504040204" pitchFamily="34" charset="0"/>
                      <a:cs typeface="Verdana" panose="020B0604030504040204" pitchFamily="34" charset="0"/>
                    </a:rPr>
                    <a:t>          VFR</a:t>
                  </a:r>
                </a:p>
              </p:txBody>
            </p:sp>
            <p:grpSp>
              <p:nvGrpSpPr>
                <p:cNvPr id="32" name="Group 31">
                  <a:extLst>
                    <a:ext uri="{FF2B5EF4-FFF2-40B4-BE49-F238E27FC236}">
                      <a16:creationId xmlns:a16="http://schemas.microsoft.com/office/drawing/2014/main" id="{495917BE-045D-4898-B50C-77EB45519816}"/>
                    </a:ext>
                  </a:extLst>
                </p:cNvPr>
                <p:cNvGrpSpPr/>
                <p:nvPr/>
              </p:nvGrpSpPr>
              <p:grpSpPr>
                <a:xfrm>
                  <a:off x="5120201" y="-448810"/>
                  <a:ext cx="150327" cy="239667"/>
                  <a:chOff x="5212147" y="-425745"/>
                  <a:chExt cx="150327" cy="239667"/>
                </a:xfrm>
              </p:grpSpPr>
              <p:grpSp>
                <p:nvGrpSpPr>
                  <p:cNvPr id="33" name="Group 32">
                    <a:extLst>
                      <a:ext uri="{FF2B5EF4-FFF2-40B4-BE49-F238E27FC236}">
                        <a16:creationId xmlns:a16="http://schemas.microsoft.com/office/drawing/2014/main" id="{C0DE7143-3BC1-4DA4-BA1E-F6D9223C2739}"/>
                      </a:ext>
                    </a:extLst>
                  </p:cNvPr>
                  <p:cNvGrpSpPr/>
                  <p:nvPr/>
                </p:nvGrpSpPr>
                <p:grpSpPr>
                  <a:xfrm>
                    <a:off x="5212147" y="-425745"/>
                    <a:ext cx="150327" cy="175178"/>
                    <a:chOff x="1721099" y="-394146"/>
                    <a:chExt cx="368989" cy="429987"/>
                  </a:xfrm>
                </p:grpSpPr>
                <p:sp>
                  <p:nvSpPr>
                    <p:cNvPr id="35" name="Freeform 530">
                      <a:extLst>
                        <a:ext uri="{FF2B5EF4-FFF2-40B4-BE49-F238E27FC236}">
                          <a16:creationId xmlns:a16="http://schemas.microsoft.com/office/drawing/2014/main" id="{2AFF8A2D-53E8-43DD-92CC-299794C8B593}"/>
                        </a:ext>
                        <a:ext uri="{C183D7F6-B498-43B3-948B-1728B52AA6E4}">
                          <adec:decorative xmlns:adec="http://schemas.microsoft.com/office/drawing/2017/decorative" val="1"/>
                        </a:ext>
                      </a:extLst>
                    </p:cNvPr>
                    <p:cNvSpPr>
                      <a:spLocks noChangeAspect="1"/>
                    </p:cNvSpPr>
                    <p:nvPr/>
                  </p:nvSpPr>
                  <p:spPr bwMode="auto">
                    <a:xfrm>
                      <a:off x="1721099" y="-394146"/>
                      <a:ext cx="368989" cy="243993"/>
                    </a:xfrm>
                    <a:custGeom>
                      <a:avLst/>
                      <a:gdLst>
                        <a:gd name="T0" fmla="*/ 78 w 156"/>
                        <a:gd name="T1" fmla="*/ 0 h 103"/>
                        <a:gd name="T2" fmla="*/ 0 w 156"/>
                        <a:gd name="T3" fmla="*/ 78 h 103"/>
                        <a:gd name="T4" fmla="*/ 25 w 156"/>
                        <a:gd name="T5" fmla="*/ 103 h 103"/>
                        <a:gd name="T6" fmla="*/ 51 w 156"/>
                        <a:gd name="T7" fmla="*/ 78 h 103"/>
                        <a:gd name="T8" fmla="*/ 78 w 156"/>
                        <a:gd name="T9" fmla="*/ 51 h 103"/>
                        <a:gd name="T10" fmla="*/ 105 w 156"/>
                        <a:gd name="T11" fmla="*/ 78 h 103"/>
                        <a:gd name="T12" fmla="*/ 105 w 156"/>
                        <a:gd name="T13" fmla="*/ 78 h 103"/>
                        <a:gd name="T14" fmla="*/ 130 w 156"/>
                        <a:gd name="T15" fmla="*/ 52 h 103"/>
                        <a:gd name="T16" fmla="*/ 156 w 156"/>
                        <a:gd name="T17" fmla="*/ 78 h 103"/>
                        <a:gd name="T18" fmla="*/ 78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78" y="0"/>
                          </a:moveTo>
                          <a:cubicBezTo>
                            <a:pt x="35" y="0"/>
                            <a:pt x="0" y="35"/>
                            <a:pt x="0" y="78"/>
                          </a:cubicBezTo>
                          <a:cubicBezTo>
                            <a:pt x="0" y="92"/>
                            <a:pt x="11" y="103"/>
                            <a:pt x="25" y="103"/>
                          </a:cubicBezTo>
                          <a:cubicBezTo>
                            <a:pt x="39" y="103"/>
                            <a:pt x="51" y="92"/>
                            <a:pt x="51" y="78"/>
                          </a:cubicBezTo>
                          <a:cubicBezTo>
                            <a:pt x="51" y="63"/>
                            <a:pt x="63" y="51"/>
                            <a:pt x="78" y="51"/>
                          </a:cubicBezTo>
                          <a:cubicBezTo>
                            <a:pt x="93" y="51"/>
                            <a:pt x="105" y="63"/>
                            <a:pt x="105" y="78"/>
                          </a:cubicBezTo>
                          <a:cubicBezTo>
                            <a:pt x="105" y="78"/>
                            <a:pt x="105" y="78"/>
                            <a:pt x="105" y="78"/>
                          </a:cubicBezTo>
                          <a:cubicBezTo>
                            <a:pt x="105" y="64"/>
                            <a:pt x="116" y="52"/>
                            <a:pt x="130" y="52"/>
                          </a:cubicBezTo>
                          <a:cubicBezTo>
                            <a:pt x="144" y="52"/>
                            <a:pt x="156" y="64"/>
                            <a:pt x="156" y="78"/>
                          </a:cubicBezTo>
                          <a:cubicBezTo>
                            <a:pt x="156" y="35"/>
                            <a:pt x="121" y="0"/>
                            <a:pt x="78"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36" name="Freeform 532">
                      <a:extLst>
                        <a:ext uri="{FF2B5EF4-FFF2-40B4-BE49-F238E27FC236}">
                          <a16:creationId xmlns:a16="http://schemas.microsoft.com/office/drawing/2014/main" id="{529C8EE4-CC12-43AD-8115-849BC16A7B50}"/>
                        </a:ext>
                        <a:ext uri="{C183D7F6-B498-43B3-948B-1728B52AA6E4}">
                          <adec:decorative xmlns:adec="http://schemas.microsoft.com/office/drawing/2017/decorative" val="1"/>
                        </a:ext>
                      </a:extLst>
                    </p:cNvPr>
                    <p:cNvSpPr>
                      <a:spLocks noChangeAspect="1"/>
                    </p:cNvSpPr>
                    <p:nvPr/>
                  </p:nvSpPr>
                  <p:spPr bwMode="auto">
                    <a:xfrm>
                      <a:off x="1844095" y="-210151"/>
                      <a:ext cx="245992" cy="245992"/>
                    </a:xfrm>
                    <a:custGeom>
                      <a:avLst/>
                      <a:gdLst>
                        <a:gd name="T0" fmla="*/ 104 w 104"/>
                        <a:gd name="T1" fmla="*/ 0 h 104"/>
                        <a:gd name="T2" fmla="*/ 78 w 104"/>
                        <a:gd name="T3" fmla="*/ 25 h 104"/>
                        <a:gd name="T4" fmla="*/ 53 w 104"/>
                        <a:gd name="T5" fmla="*/ 0 h 104"/>
                        <a:gd name="T6" fmla="*/ 53 w 104"/>
                        <a:gd name="T7" fmla="*/ 0 h 104"/>
                        <a:gd name="T8" fmla="*/ 37 w 104"/>
                        <a:gd name="T9" fmla="*/ 24 h 104"/>
                        <a:gd name="T10" fmla="*/ 0 w 104"/>
                        <a:gd name="T11" fmla="*/ 78 h 104"/>
                        <a:gd name="T12" fmla="*/ 26 w 104"/>
                        <a:gd name="T13" fmla="*/ 104 h 104"/>
                        <a:gd name="T14" fmla="*/ 51 w 104"/>
                        <a:gd name="T15" fmla="*/ 78 h 104"/>
                        <a:gd name="T16" fmla="*/ 59 w 104"/>
                        <a:gd name="T17" fmla="*/ 70 h 104"/>
                        <a:gd name="T18" fmla="*/ 104 w 104"/>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104" y="0"/>
                          </a:moveTo>
                          <a:cubicBezTo>
                            <a:pt x="104" y="14"/>
                            <a:pt x="92" y="25"/>
                            <a:pt x="78" y="25"/>
                          </a:cubicBezTo>
                          <a:cubicBezTo>
                            <a:pt x="64" y="25"/>
                            <a:pt x="53" y="14"/>
                            <a:pt x="53" y="0"/>
                          </a:cubicBezTo>
                          <a:cubicBezTo>
                            <a:pt x="53" y="0"/>
                            <a:pt x="53" y="0"/>
                            <a:pt x="53" y="0"/>
                          </a:cubicBezTo>
                          <a:cubicBezTo>
                            <a:pt x="53" y="10"/>
                            <a:pt x="47" y="20"/>
                            <a:pt x="37" y="24"/>
                          </a:cubicBezTo>
                          <a:cubicBezTo>
                            <a:pt x="15" y="35"/>
                            <a:pt x="0" y="56"/>
                            <a:pt x="0" y="78"/>
                          </a:cubicBezTo>
                          <a:cubicBezTo>
                            <a:pt x="0" y="92"/>
                            <a:pt x="12" y="104"/>
                            <a:pt x="26" y="104"/>
                          </a:cubicBezTo>
                          <a:cubicBezTo>
                            <a:pt x="40" y="104"/>
                            <a:pt x="51" y="93"/>
                            <a:pt x="51" y="78"/>
                          </a:cubicBezTo>
                          <a:cubicBezTo>
                            <a:pt x="52" y="77"/>
                            <a:pt x="54" y="73"/>
                            <a:pt x="59" y="70"/>
                          </a:cubicBezTo>
                          <a:cubicBezTo>
                            <a:pt x="86" y="57"/>
                            <a:pt x="104" y="30"/>
                            <a:pt x="104"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37" name="Freeform 533">
                      <a:extLst>
                        <a:ext uri="{FF2B5EF4-FFF2-40B4-BE49-F238E27FC236}">
                          <a16:creationId xmlns:a16="http://schemas.microsoft.com/office/drawing/2014/main" id="{0517F53C-80B8-4192-8B21-ABA7D1915903}"/>
                        </a:ext>
                        <a:ext uri="{C183D7F6-B498-43B3-948B-1728B52AA6E4}">
                          <adec:decorative xmlns:adec="http://schemas.microsoft.com/office/drawing/2017/decorative" val="1"/>
                        </a:ext>
                      </a:extLst>
                    </p:cNvPr>
                    <p:cNvSpPr>
                      <a:spLocks noChangeAspect="1"/>
                    </p:cNvSpPr>
                    <p:nvPr/>
                  </p:nvSpPr>
                  <p:spPr bwMode="auto">
                    <a:xfrm>
                      <a:off x="1969091" y="-271150"/>
                      <a:ext cx="120996" cy="120996"/>
                    </a:xfrm>
                    <a:custGeom>
                      <a:avLst/>
                      <a:gdLst>
                        <a:gd name="T0" fmla="*/ 25 w 51"/>
                        <a:gd name="T1" fmla="*/ 0 h 51"/>
                        <a:gd name="T2" fmla="*/ 0 w 51"/>
                        <a:gd name="T3" fmla="*/ 26 h 51"/>
                        <a:gd name="T4" fmla="*/ 0 w 51"/>
                        <a:gd name="T5" fmla="*/ 26 h 51"/>
                        <a:gd name="T6" fmla="*/ 0 w 51"/>
                        <a:gd name="T7" fmla="*/ 26 h 51"/>
                        <a:gd name="T8" fmla="*/ 25 w 51"/>
                        <a:gd name="T9" fmla="*/ 51 h 51"/>
                        <a:gd name="T10" fmla="*/ 51 w 51"/>
                        <a:gd name="T11" fmla="*/ 26 h 51"/>
                        <a:gd name="T12" fmla="*/ 51 w 51"/>
                        <a:gd name="T13" fmla="*/ 26 h 51"/>
                        <a:gd name="T14" fmla="*/ 51 w 51"/>
                        <a:gd name="T15" fmla="*/ 26 h 51"/>
                        <a:gd name="T16" fmla="*/ 25 w 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1">
                          <a:moveTo>
                            <a:pt x="25" y="0"/>
                          </a:moveTo>
                          <a:cubicBezTo>
                            <a:pt x="11" y="0"/>
                            <a:pt x="0" y="12"/>
                            <a:pt x="0" y="26"/>
                          </a:cubicBezTo>
                          <a:cubicBezTo>
                            <a:pt x="0" y="26"/>
                            <a:pt x="0" y="26"/>
                            <a:pt x="0" y="26"/>
                          </a:cubicBezTo>
                          <a:cubicBezTo>
                            <a:pt x="0" y="26"/>
                            <a:pt x="0" y="26"/>
                            <a:pt x="0" y="26"/>
                          </a:cubicBezTo>
                          <a:cubicBezTo>
                            <a:pt x="0" y="40"/>
                            <a:pt x="11" y="51"/>
                            <a:pt x="25" y="51"/>
                          </a:cubicBezTo>
                          <a:cubicBezTo>
                            <a:pt x="39" y="51"/>
                            <a:pt x="51" y="40"/>
                            <a:pt x="51" y="26"/>
                          </a:cubicBezTo>
                          <a:cubicBezTo>
                            <a:pt x="51" y="26"/>
                            <a:pt x="51" y="26"/>
                            <a:pt x="51" y="26"/>
                          </a:cubicBezTo>
                          <a:cubicBezTo>
                            <a:pt x="51" y="26"/>
                            <a:pt x="51" y="26"/>
                            <a:pt x="51" y="26"/>
                          </a:cubicBezTo>
                          <a:cubicBezTo>
                            <a:pt x="51" y="12"/>
                            <a:pt x="39" y="0"/>
                            <a:pt x="25"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sp>
                <p:nvSpPr>
                  <p:cNvPr id="34" name="Oval 531">
                    <a:extLst>
                      <a:ext uri="{FF2B5EF4-FFF2-40B4-BE49-F238E27FC236}">
                        <a16:creationId xmlns:a16="http://schemas.microsoft.com/office/drawing/2014/main" id="{BC0865F8-3E8F-40A1-B691-1034C5BD3623}"/>
                      </a:ext>
                      <a:ext uri="{C183D7F6-B498-43B3-948B-1728B52AA6E4}">
                        <adec:decorative xmlns:adec="http://schemas.microsoft.com/office/drawing/2017/decorative" val="1"/>
                      </a:ext>
                    </a:extLst>
                  </p:cNvPr>
                  <p:cNvSpPr>
                    <a:spLocks noChangeAspect="1" noChangeArrowheads="1"/>
                  </p:cNvSpPr>
                  <p:nvPr/>
                </p:nvSpPr>
                <p:spPr bwMode="auto">
                  <a:xfrm>
                    <a:off x="5254367" y="-251382"/>
                    <a:ext cx="65304" cy="65304"/>
                  </a:xfrm>
                  <a:prstGeom prst="ellipse">
                    <a:avLst/>
                  </a:pr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grpSp>
        </p:grpSp>
      </p:grpSp>
      <p:sp>
        <p:nvSpPr>
          <p:cNvPr id="38" name="TextBox 37">
            <a:extLst>
              <a:ext uri="{FF2B5EF4-FFF2-40B4-BE49-F238E27FC236}">
                <a16:creationId xmlns:a16="http://schemas.microsoft.com/office/drawing/2014/main" id="{834D0B1C-932A-4089-BEFC-AEA6BF0DEC19}"/>
              </a:ext>
            </a:extLst>
          </p:cNvPr>
          <p:cNvSpPr txBox="1"/>
          <p:nvPr/>
        </p:nvSpPr>
        <p:spPr>
          <a:xfrm>
            <a:off x="8312115" y="4782659"/>
            <a:ext cx="4007891" cy="1036630"/>
          </a:xfrm>
          <a:prstGeom prst="rect">
            <a:avLst/>
          </a:prstGeom>
          <a:noFill/>
        </p:spPr>
        <p:txBody>
          <a:bodyPr wrap="square">
            <a:spAutoFit/>
          </a:bodyPr>
          <a:lstStyle/>
          <a:p>
            <a:pPr marL="742950" marR="0" indent="-285750">
              <a:lnSpc>
                <a:spcPct val="107000"/>
              </a:lnSpc>
              <a:spcBef>
                <a:spcPts val="0"/>
              </a:spcBef>
              <a:spcAft>
                <a:spcPts val="800"/>
              </a:spcAft>
              <a:buFont typeface="Wingdings" panose="05000000000000000000" pitchFamily="2" charset="2"/>
              <a:buChar char="ü"/>
            </a:pPr>
            <a:r>
              <a:rPr lang="en-US" sz="1300" dirty="0">
                <a:effectLst/>
                <a:latin typeface="Rockwell" panose="02060603020205020403" pitchFamily="18" charset="0"/>
                <a:ea typeface="Calibri" panose="020F0502020204030204" pitchFamily="34" charset="0"/>
                <a:cs typeface="Arial" panose="020B0604020202020204" pitchFamily="34" charset="0"/>
              </a:rPr>
              <a:t>Making manifest and checking every step to keep track with all the updates</a:t>
            </a:r>
            <a:endParaRPr lang="en-US" sz="1300" dirty="0">
              <a:effectLst/>
              <a:latin typeface="Times New Roman" panose="02020603050405020304" pitchFamily="18" charset="0"/>
              <a:ea typeface="Calibri" panose="020F0502020204030204" pitchFamily="34" charset="0"/>
              <a:cs typeface="Arial" panose="020B0604020202020204" pitchFamily="34" charset="0"/>
            </a:endParaRPr>
          </a:p>
          <a:p>
            <a:pPr marL="742950" marR="0" indent="-285750">
              <a:lnSpc>
                <a:spcPct val="107000"/>
              </a:lnSpc>
              <a:spcBef>
                <a:spcPts val="0"/>
              </a:spcBef>
              <a:spcAft>
                <a:spcPts val="0"/>
              </a:spcAft>
              <a:buFont typeface="Wingdings" panose="05000000000000000000" pitchFamily="2" charset="2"/>
              <a:buChar char="ü"/>
            </a:pPr>
            <a:r>
              <a:rPr lang="en-US" sz="1300" dirty="0">
                <a:effectLst/>
                <a:latin typeface="Rockwell" panose="02060603020205020403" pitchFamily="18" charset="0"/>
                <a:ea typeface="Times New Roman" panose="02020603050405020304" pitchFamily="18" charset="0"/>
                <a:cs typeface="Times New Roman" panose="02020603050405020304" pitchFamily="18" charset="0"/>
              </a:rPr>
              <a:t>Using Documents to remember and share design decisions among the team</a:t>
            </a:r>
            <a:endParaRPr lang="en-US" sz="1300" dirty="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681522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BC9815E-BE06-4DB4-B5F1-B1B8B30EBEA3}"/>
              </a:ext>
            </a:extLst>
          </p:cNvPr>
          <p:cNvSpPr>
            <a:spLocks noGrp="1"/>
          </p:cNvSpPr>
          <p:nvPr>
            <p:ph type="ftr" sz="quarter" idx="11"/>
          </p:nvPr>
        </p:nvSpPr>
        <p:spPr/>
        <p:txBody>
          <a:bodyPr/>
          <a:lstStyle/>
          <a:p>
            <a:r>
              <a:rPr lang="en-US" noProof="0"/>
              <a:t>Virtual Fitting Room</a:t>
            </a:r>
            <a:endParaRPr lang="en-US" noProof="0" dirty="0"/>
          </a:p>
        </p:txBody>
      </p:sp>
      <p:sp>
        <p:nvSpPr>
          <p:cNvPr id="3" name="Slide Number Placeholder 2">
            <a:extLst>
              <a:ext uri="{FF2B5EF4-FFF2-40B4-BE49-F238E27FC236}">
                <a16:creationId xmlns:a16="http://schemas.microsoft.com/office/drawing/2014/main" id="{D19C8643-CA00-4B69-97F5-BB40481028CD}"/>
              </a:ext>
            </a:extLst>
          </p:cNvPr>
          <p:cNvSpPr>
            <a:spLocks noGrp="1"/>
          </p:cNvSpPr>
          <p:nvPr>
            <p:ph type="sldNum" sz="quarter" idx="12"/>
          </p:nvPr>
        </p:nvSpPr>
        <p:spPr/>
        <p:txBody>
          <a:bodyPr/>
          <a:lstStyle/>
          <a:p>
            <a:fld id="{3CE5352E-9B9F-4EDC-8769-7FA3D3F814C7}" type="slidenum">
              <a:rPr lang="en-US" noProof="0" smtClean="0"/>
              <a:t>23</a:t>
            </a:fld>
            <a:endParaRPr lang="en-US" noProof="0" dirty="0"/>
          </a:p>
        </p:txBody>
      </p:sp>
      <p:sp>
        <p:nvSpPr>
          <p:cNvPr id="4" name="Title 3">
            <a:extLst>
              <a:ext uri="{FF2B5EF4-FFF2-40B4-BE49-F238E27FC236}">
                <a16:creationId xmlns:a16="http://schemas.microsoft.com/office/drawing/2014/main" id="{328777F2-0FC0-42ED-83DB-CEC84CF2C1C5}"/>
              </a:ext>
            </a:extLst>
          </p:cNvPr>
          <p:cNvSpPr>
            <a:spLocks noGrp="1"/>
          </p:cNvSpPr>
          <p:nvPr>
            <p:ph type="title"/>
          </p:nvPr>
        </p:nvSpPr>
        <p:spPr/>
        <p:txBody>
          <a:bodyPr/>
          <a:lstStyle/>
          <a:p>
            <a:r>
              <a:rPr lang="en-US" dirty="0"/>
              <a:t>Implementation</a:t>
            </a:r>
          </a:p>
        </p:txBody>
      </p:sp>
      <p:pic>
        <p:nvPicPr>
          <p:cNvPr id="5" name="Picture 4">
            <a:extLst>
              <a:ext uri="{FF2B5EF4-FFF2-40B4-BE49-F238E27FC236}">
                <a16:creationId xmlns:a16="http://schemas.microsoft.com/office/drawing/2014/main" id="{DC57B783-E524-41D0-B79D-B6F3872E114F}"/>
              </a:ext>
            </a:extLst>
          </p:cNvPr>
          <p:cNvPicPr/>
          <p:nvPr/>
        </p:nvPicPr>
        <p:blipFill>
          <a:blip r:embed="rId2">
            <a:extLst>
              <a:ext uri="{28A0092B-C50C-407E-A947-70E740481C1C}">
                <a14:useLocalDpi xmlns:a14="http://schemas.microsoft.com/office/drawing/2010/main" val="0"/>
              </a:ext>
            </a:extLst>
          </a:blip>
          <a:stretch>
            <a:fillRect/>
          </a:stretch>
        </p:blipFill>
        <p:spPr>
          <a:xfrm>
            <a:off x="498355" y="1746960"/>
            <a:ext cx="5731510" cy="3219450"/>
          </a:xfrm>
          <a:prstGeom prst="rect">
            <a:avLst/>
          </a:prstGeom>
        </p:spPr>
      </p:pic>
      <p:pic>
        <p:nvPicPr>
          <p:cNvPr id="6" name="Picture 5">
            <a:extLst>
              <a:ext uri="{FF2B5EF4-FFF2-40B4-BE49-F238E27FC236}">
                <a16:creationId xmlns:a16="http://schemas.microsoft.com/office/drawing/2014/main" id="{8C26A522-D391-460C-A622-87095A28ABBC}"/>
              </a:ext>
            </a:extLst>
          </p:cNvPr>
          <p:cNvPicPr/>
          <p:nvPr/>
        </p:nvPicPr>
        <p:blipFill>
          <a:blip r:embed="rId3">
            <a:extLst>
              <a:ext uri="{28A0092B-C50C-407E-A947-70E740481C1C}">
                <a14:useLocalDpi xmlns:a14="http://schemas.microsoft.com/office/drawing/2010/main" val="0"/>
              </a:ext>
            </a:extLst>
          </a:blip>
          <a:stretch>
            <a:fillRect/>
          </a:stretch>
        </p:blipFill>
        <p:spPr>
          <a:xfrm>
            <a:off x="6315351" y="1746960"/>
            <a:ext cx="5731510" cy="3219450"/>
          </a:xfrm>
          <a:prstGeom prst="rect">
            <a:avLst/>
          </a:prstGeom>
        </p:spPr>
      </p:pic>
    </p:spTree>
    <p:extLst>
      <p:ext uri="{BB962C8B-B14F-4D97-AF65-F5344CB8AC3E}">
        <p14:creationId xmlns:p14="http://schemas.microsoft.com/office/powerpoint/2010/main" val="1906762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BC9815E-BE06-4DB4-B5F1-B1B8B30EBEA3}"/>
              </a:ext>
            </a:extLst>
          </p:cNvPr>
          <p:cNvSpPr>
            <a:spLocks noGrp="1"/>
          </p:cNvSpPr>
          <p:nvPr>
            <p:ph type="ftr" sz="quarter" idx="11"/>
          </p:nvPr>
        </p:nvSpPr>
        <p:spPr/>
        <p:txBody>
          <a:bodyPr/>
          <a:lstStyle/>
          <a:p>
            <a:r>
              <a:rPr lang="en-US" noProof="0"/>
              <a:t>Virtual Fitting Room</a:t>
            </a:r>
            <a:endParaRPr lang="en-US" noProof="0" dirty="0"/>
          </a:p>
        </p:txBody>
      </p:sp>
      <p:sp>
        <p:nvSpPr>
          <p:cNvPr id="3" name="Slide Number Placeholder 2">
            <a:extLst>
              <a:ext uri="{FF2B5EF4-FFF2-40B4-BE49-F238E27FC236}">
                <a16:creationId xmlns:a16="http://schemas.microsoft.com/office/drawing/2014/main" id="{D19C8643-CA00-4B69-97F5-BB40481028CD}"/>
              </a:ext>
            </a:extLst>
          </p:cNvPr>
          <p:cNvSpPr>
            <a:spLocks noGrp="1"/>
          </p:cNvSpPr>
          <p:nvPr>
            <p:ph type="sldNum" sz="quarter" idx="12"/>
          </p:nvPr>
        </p:nvSpPr>
        <p:spPr/>
        <p:txBody>
          <a:bodyPr/>
          <a:lstStyle/>
          <a:p>
            <a:fld id="{3CE5352E-9B9F-4EDC-8769-7FA3D3F814C7}" type="slidenum">
              <a:rPr lang="en-US" noProof="0" smtClean="0"/>
              <a:t>24</a:t>
            </a:fld>
            <a:endParaRPr lang="en-US" noProof="0" dirty="0"/>
          </a:p>
        </p:txBody>
      </p:sp>
      <p:sp>
        <p:nvSpPr>
          <p:cNvPr id="4" name="Title 3">
            <a:extLst>
              <a:ext uri="{FF2B5EF4-FFF2-40B4-BE49-F238E27FC236}">
                <a16:creationId xmlns:a16="http://schemas.microsoft.com/office/drawing/2014/main" id="{328777F2-0FC0-42ED-83DB-CEC84CF2C1C5}"/>
              </a:ext>
            </a:extLst>
          </p:cNvPr>
          <p:cNvSpPr>
            <a:spLocks noGrp="1"/>
          </p:cNvSpPr>
          <p:nvPr>
            <p:ph type="title"/>
          </p:nvPr>
        </p:nvSpPr>
        <p:spPr/>
        <p:txBody>
          <a:bodyPr/>
          <a:lstStyle/>
          <a:p>
            <a:r>
              <a:rPr lang="en-US" dirty="0"/>
              <a:t>Implementation</a:t>
            </a:r>
          </a:p>
        </p:txBody>
      </p:sp>
      <p:pic>
        <p:nvPicPr>
          <p:cNvPr id="9" name="Picture 8">
            <a:extLst>
              <a:ext uri="{FF2B5EF4-FFF2-40B4-BE49-F238E27FC236}">
                <a16:creationId xmlns:a16="http://schemas.microsoft.com/office/drawing/2014/main" id="{AD385FA3-1B6C-4A2E-B98C-4426C556BBD4}"/>
              </a:ext>
            </a:extLst>
          </p:cNvPr>
          <p:cNvPicPr/>
          <p:nvPr/>
        </p:nvPicPr>
        <p:blipFill>
          <a:blip r:embed="rId2">
            <a:extLst>
              <a:ext uri="{28A0092B-C50C-407E-A947-70E740481C1C}">
                <a14:useLocalDpi xmlns:a14="http://schemas.microsoft.com/office/drawing/2010/main" val="0"/>
              </a:ext>
            </a:extLst>
          </a:blip>
          <a:stretch>
            <a:fillRect/>
          </a:stretch>
        </p:blipFill>
        <p:spPr>
          <a:xfrm>
            <a:off x="6422244" y="1746960"/>
            <a:ext cx="5731510" cy="3219450"/>
          </a:xfrm>
          <a:prstGeom prst="rect">
            <a:avLst/>
          </a:prstGeom>
        </p:spPr>
      </p:pic>
      <p:pic>
        <p:nvPicPr>
          <p:cNvPr id="10" name="Picture 9">
            <a:extLst>
              <a:ext uri="{FF2B5EF4-FFF2-40B4-BE49-F238E27FC236}">
                <a16:creationId xmlns:a16="http://schemas.microsoft.com/office/drawing/2014/main" id="{528DB2D1-6308-4CD1-8CC3-072F732910E0}"/>
              </a:ext>
            </a:extLst>
          </p:cNvPr>
          <p:cNvPicPr/>
          <p:nvPr/>
        </p:nvPicPr>
        <p:blipFill>
          <a:blip r:embed="rId3">
            <a:extLst>
              <a:ext uri="{28A0092B-C50C-407E-A947-70E740481C1C}">
                <a14:useLocalDpi xmlns:a14="http://schemas.microsoft.com/office/drawing/2010/main" val="0"/>
              </a:ext>
            </a:extLst>
          </a:blip>
          <a:stretch>
            <a:fillRect/>
          </a:stretch>
        </p:blipFill>
        <p:spPr>
          <a:xfrm>
            <a:off x="364490" y="1746960"/>
            <a:ext cx="5731510" cy="3219450"/>
          </a:xfrm>
          <a:prstGeom prst="rect">
            <a:avLst/>
          </a:prstGeom>
        </p:spPr>
      </p:pic>
    </p:spTree>
    <p:extLst>
      <p:ext uri="{BB962C8B-B14F-4D97-AF65-F5344CB8AC3E}">
        <p14:creationId xmlns:p14="http://schemas.microsoft.com/office/powerpoint/2010/main" val="3522693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BC9815E-BE06-4DB4-B5F1-B1B8B30EBEA3}"/>
              </a:ext>
            </a:extLst>
          </p:cNvPr>
          <p:cNvSpPr>
            <a:spLocks noGrp="1"/>
          </p:cNvSpPr>
          <p:nvPr>
            <p:ph type="ftr" sz="quarter" idx="11"/>
          </p:nvPr>
        </p:nvSpPr>
        <p:spPr/>
        <p:txBody>
          <a:bodyPr/>
          <a:lstStyle/>
          <a:p>
            <a:r>
              <a:rPr lang="en-US" noProof="0"/>
              <a:t>Virtual Fitting Room</a:t>
            </a:r>
            <a:endParaRPr lang="en-US" noProof="0" dirty="0"/>
          </a:p>
        </p:txBody>
      </p:sp>
      <p:sp>
        <p:nvSpPr>
          <p:cNvPr id="3" name="Slide Number Placeholder 2">
            <a:extLst>
              <a:ext uri="{FF2B5EF4-FFF2-40B4-BE49-F238E27FC236}">
                <a16:creationId xmlns:a16="http://schemas.microsoft.com/office/drawing/2014/main" id="{D19C8643-CA00-4B69-97F5-BB40481028CD}"/>
              </a:ext>
            </a:extLst>
          </p:cNvPr>
          <p:cNvSpPr>
            <a:spLocks noGrp="1"/>
          </p:cNvSpPr>
          <p:nvPr>
            <p:ph type="sldNum" sz="quarter" idx="12"/>
          </p:nvPr>
        </p:nvSpPr>
        <p:spPr/>
        <p:txBody>
          <a:bodyPr/>
          <a:lstStyle/>
          <a:p>
            <a:fld id="{3CE5352E-9B9F-4EDC-8769-7FA3D3F814C7}" type="slidenum">
              <a:rPr lang="en-US" noProof="0" smtClean="0"/>
              <a:t>25</a:t>
            </a:fld>
            <a:endParaRPr lang="en-US" noProof="0" dirty="0"/>
          </a:p>
        </p:txBody>
      </p:sp>
      <p:sp>
        <p:nvSpPr>
          <p:cNvPr id="4" name="Title 3">
            <a:extLst>
              <a:ext uri="{FF2B5EF4-FFF2-40B4-BE49-F238E27FC236}">
                <a16:creationId xmlns:a16="http://schemas.microsoft.com/office/drawing/2014/main" id="{328777F2-0FC0-42ED-83DB-CEC84CF2C1C5}"/>
              </a:ext>
            </a:extLst>
          </p:cNvPr>
          <p:cNvSpPr>
            <a:spLocks noGrp="1"/>
          </p:cNvSpPr>
          <p:nvPr>
            <p:ph type="title"/>
          </p:nvPr>
        </p:nvSpPr>
        <p:spPr/>
        <p:txBody>
          <a:bodyPr/>
          <a:lstStyle/>
          <a:p>
            <a:r>
              <a:rPr lang="en-US" dirty="0"/>
              <a:t>Implementation</a:t>
            </a:r>
          </a:p>
        </p:txBody>
      </p:sp>
      <p:pic>
        <p:nvPicPr>
          <p:cNvPr id="12" name="Picture 11">
            <a:extLst>
              <a:ext uri="{FF2B5EF4-FFF2-40B4-BE49-F238E27FC236}">
                <a16:creationId xmlns:a16="http://schemas.microsoft.com/office/drawing/2014/main" id="{70981E31-8896-43C3-9D66-E3CB080074AC}"/>
              </a:ext>
            </a:extLst>
          </p:cNvPr>
          <p:cNvPicPr/>
          <p:nvPr/>
        </p:nvPicPr>
        <p:blipFill>
          <a:blip r:embed="rId2">
            <a:extLst>
              <a:ext uri="{28A0092B-C50C-407E-A947-70E740481C1C}">
                <a14:useLocalDpi xmlns:a14="http://schemas.microsoft.com/office/drawing/2010/main" val="0"/>
              </a:ext>
            </a:extLst>
          </a:blip>
          <a:stretch>
            <a:fillRect/>
          </a:stretch>
        </p:blipFill>
        <p:spPr>
          <a:xfrm>
            <a:off x="519485" y="2004898"/>
            <a:ext cx="5731510" cy="3219450"/>
          </a:xfrm>
          <a:prstGeom prst="rect">
            <a:avLst/>
          </a:prstGeom>
        </p:spPr>
      </p:pic>
      <p:pic>
        <p:nvPicPr>
          <p:cNvPr id="13" name="Picture 12">
            <a:extLst>
              <a:ext uri="{FF2B5EF4-FFF2-40B4-BE49-F238E27FC236}">
                <a16:creationId xmlns:a16="http://schemas.microsoft.com/office/drawing/2014/main" id="{F4A4D476-A10C-4D95-8D44-19754AC18D09}"/>
              </a:ext>
            </a:extLst>
          </p:cNvPr>
          <p:cNvPicPr/>
          <p:nvPr/>
        </p:nvPicPr>
        <p:blipFill>
          <a:blip r:embed="rId3">
            <a:extLst>
              <a:ext uri="{28A0092B-C50C-407E-A947-70E740481C1C}">
                <a14:useLocalDpi xmlns:a14="http://schemas.microsoft.com/office/drawing/2010/main" val="0"/>
              </a:ext>
            </a:extLst>
          </a:blip>
          <a:stretch>
            <a:fillRect/>
          </a:stretch>
        </p:blipFill>
        <p:spPr>
          <a:xfrm>
            <a:off x="6250995" y="2004898"/>
            <a:ext cx="5731510" cy="3219450"/>
          </a:xfrm>
          <a:prstGeom prst="rect">
            <a:avLst/>
          </a:prstGeom>
        </p:spPr>
      </p:pic>
    </p:spTree>
    <p:extLst>
      <p:ext uri="{BB962C8B-B14F-4D97-AF65-F5344CB8AC3E}">
        <p14:creationId xmlns:p14="http://schemas.microsoft.com/office/powerpoint/2010/main" val="1491271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BC9815E-BE06-4DB4-B5F1-B1B8B30EBEA3}"/>
              </a:ext>
            </a:extLst>
          </p:cNvPr>
          <p:cNvSpPr>
            <a:spLocks noGrp="1"/>
          </p:cNvSpPr>
          <p:nvPr>
            <p:ph type="ftr" sz="quarter" idx="11"/>
          </p:nvPr>
        </p:nvSpPr>
        <p:spPr/>
        <p:txBody>
          <a:bodyPr/>
          <a:lstStyle/>
          <a:p>
            <a:r>
              <a:rPr lang="en-US" noProof="0"/>
              <a:t>Virtual Fitting Room</a:t>
            </a:r>
            <a:endParaRPr lang="en-US" noProof="0" dirty="0"/>
          </a:p>
        </p:txBody>
      </p:sp>
      <p:sp>
        <p:nvSpPr>
          <p:cNvPr id="3" name="Slide Number Placeholder 2">
            <a:extLst>
              <a:ext uri="{FF2B5EF4-FFF2-40B4-BE49-F238E27FC236}">
                <a16:creationId xmlns:a16="http://schemas.microsoft.com/office/drawing/2014/main" id="{D19C8643-CA00-4B69-97F5-BB40481028CD}"/>
              </a:ext>
            </a:extLst>
          </p:cNvPr>
          <p:cNvSpPr>
            <a:spLocks noGrp="1"/>
          </p:cNvSpPr>
          <p:nvPr>
            <p:ph type="sldNum" sz="quarter" idx="12"/>
          </p:nvPr>
        </p:nvSpPr>
        <p:spPr/>
        <p:txBody>
          <a:bodyPr/>
          <a:lstStyle/>
          <a:p>
            <a:fld id="{3CE5352E-9B9F-4EDC-8769-7FA3D3F814C7}" type="slidenum">
              <a:rPr lang="en-US" noProof="0" smtClean="0"/>
              <a:t>26</a:t>
            </a:fld>
            <a:endParaRPr lang="en-US" noProof="0" dirty="0"/>
          </a:p>
        </p:txBody>
      </p:sp>
      <p:sp>
        <p:nvSpPr>
          <p:cNvPr id="4" name="Title 3">
            <a:extLst>
              <a:ext uri="{FF2B5EF4-FFF2-40B4-BE49-F238E27FC236}">
                <a16:creationId xmlns:a16="http://schemas.microsoft.com/office/drawing/2014/main" id="{328777F2-0FC0-42ED-83DB-CEC84CF2C1C5}"/>
              </a:ext>
            </a:extLst>
          </p:cNvPr>
          <p:cNvSpPr>
            <a:spLocks noGrp="1"/>
          </p:cNvSpPr>
          <p:nvPr>
            <p:ph type="title"/>
          </p:nvPr>
        </p:nvSpPr>
        <p:spPr/>
        <p:txBody>
          <a:bodyPr/>
          <a:lstStyle/>
          <a:p>
            <a:r>
              <a:rPr lang="en-US" dirty="0"/>
              <a:t>Implementation</a:t>
            </a:r>
          </a:p>
        </p:txBody>
      </p:sp>
      <p:pic>
        <p:nvPicPr>
          <p:cNvPr id="10" name="Picture 9">
            <a:extLst>
              <a:ext uri="{FF2B5EF4-FFF2-40B4-BE49-F238E27FC236}">
                <a16:creationId xmlns:a16="http://schemas.microsoft.com/office/drawing/2014/main" id="{A7EB02FB-2643-4D9E-BB9B-0AF5D12EBC17}"/>
              </a:ext>
            </a:extLst>
          </p:cNvPr>
          <p:cNvPicPr/>
          <p:nvPr/>
        </p:nvPicPr>
        <p:blipFill>
          <a:blip r:embed="rId2">
            <a:extLst>
              <a:ext uri="{28A0092B-C50C-407E-A947-70E740481C1C}">
                <a14:useLocalDpi xmlns:a14="http://schemas.microsoft.com/office/drawing/2010/main" val="0"/>
              </a:ext>
            </a:extLst>
          </a:blip>
          <a:stretch>
            <a:fillRect/>
          </a:stretch>
        </p:blipFill>
        <p:spPr>
          <a:xfrm>
            <a:off x="426793" y="1819275"/>
            <a:ext cx="5731510" cy="3219450"/>
          </a:xfrm>
          <a:prstGeom prst="rect">
            <a:avLst/>
          </a:prstGeom>
        </p:spPr>
      </p:pic>
      <p:pic>
        <p:nvPicPr>
          <p:cNvPr id="11" name="Picture 10">
            <a:extLst>
              <a:ext uri="{FF2B5EF4-FFF2-40B4-BE49-F238E27FC236}">
                <a16:creationId xmlns:a16="http://schemas.microsoft.com/office/drawing/2014/main" id="{57278E91-7591-47D7-9B84-EBAB615A39BA}"/>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331254" y="1819275"/>
            <a:ext cx="5731510" cy="3219450"/>
          </a:xfrm>
          <a:prstGeom prst="rect">
            <a:avLst/>
          </a:prstGeom>
          <a:noFill/>
          <a:ln>
            <a:noFill/>
          </a:ln>
        </p:spPr>
      </p:pic>
    </p:spTree>
    <p:extLst>
      <p:ext uri="{BB962C8B-B14F-4D97-AF65-F5344CB8AC3E}">
        <p14:creationId xmlns:p14="http://schemas.microsoft.com/office/powerpoint/2010/main" val="2791018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BC9815E-BE06-4DB4-B5F1-B1B8B30EBEA3}"/>
              </a:ext>
            </a:extLst>
          </p:cNvPr>
          <p:cNvSpPr>
            <a:spLocks noGrp="1"/>
          </p:cNvSpPr>
          <p:nvPr>
            <p:ph type="ftr" sz="quarter" idx="11"/>
          </p:nvPr>
        </p:nvSpPr>
        <p:spPr/>
        <p:txBody>
          <a:bodyPr/>
          <a:lstStyle/>
          <a:p>
            <a:r>
              <a:rPr lang="en-US" noProof="0"/>
              <a:t>Virtual Fitting Room</a:t>
            </a:r>
            <a:endParaRPr lang="en-US" noProof="0" dirty="0"/>
          </a:p>
        </p:txBody>
      </p:sp>
      <p:sp>
        <p:nvSpPr>
          <p:cNvPr id="3" name="Slide Number Placeholder 2">
            <a:extLst>
              <a:ext uri="{FF2B5EF4-FFF2-40B4-BE49-F238E27FC236}">
                <a16:creationId xmlns:a16="http://schemas.microsoft.com/office/drawing/2014/main" id="{D19C8643-CA00-4B69-97F5-BB40481028CD}"/>
              </a:ext>
            </a:extLst>
          </p:cNvPr>
          <p:cNvSpPr>
            <a:spLocks noGrp="1"/>
          </p:cNvSpPr>
          <p:nvPr>
            <p:ph type="sldNum" sz="quarter" idx="12"/>
          </p:nvPr>
        </p:nvSpPr>
        <p:spPr/>
        <p:txBody>
          <a:bodyPr/>
          <a:lstStyle/>
          <a:p>
            <a:fld id="{3CE5352E-9B9F-4EDC-8769-7FA3D3F814C7}" type="slidenum">
              <a:rPr lang="en-US" noProof="0" smtClean="0"/>
              <a:t>27</a:t>
            </a:fld>
            <a:endParaRPr lang="en-US" noProof="0" dirty="0"/>
          </a:p>
        </p:txBody>
      </p:sp>
      <p:sp>
        <p:nvSpPr>
          <p:cNvPr id="4" name="Title 3">
            <a:extLst>
              <a:ext uri="{FF2B5EF4-FFF2-40B4-BE49-F238E27FC236}">
                <a16:creationId xmlns:a16="http://schemas.microsoft.com/office/drawing/2014/main" id="{328777F2-0FC0-42ED-83DB-CEC84CF2C1C5}"/>
              </a:ext>
            </a:extLst>
          </p:cNvPr>
          <p:cNvSpPr>
            <a:spLocks noGrp="1"/>
          </p:cNvSpPr>
          <p:nvPr>
            <p:ph type="title"/>
          </p:nvPr>
        </p:nvSpPr>
        <p:spPr/>
        <p:txBody>
          <a:bodyPr/>
          <a:lstStyle/>
          <a:p>
            <a:r>
              <a:rPr lang="en-US" dirty="0"/>
              <a:t>Implementation</a:t>
            </a:r>
          </a:p>
        </p:txBody>
      </p:sp>
      <p:pic>
        <p:nvPicPr>
          <p:cNvPr id="7" name="Picture 6">
            <a:extLst>
              <a:ext uri="{FF2B5EF4-FFF2-40B4-BE49-F238E27FC236}">
                <a16:creationId xmlns:a16="http://schemas.microsoft.com/office/drawing/2014/main" id="{AEBA53CE-9B85-4F97-8255-6B70D4E1577D}"/>
              </a:ext>
            </a:extLst>
          </p:cNvPr>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64490" y="2033961"/>
            <a:ext cx="5731510" cy="3219450"/>
          </a:xfrm>
          <a:prstGeom prst="rect">
            <a:avLst/>
          </a:prstGeom>
          <a:noFill/>
          <a:ln>
            <a:noFill/>
          </a:ln>
        </p:spPr>
      </p:pic>
      <p:pic>
        <p:nvPicPr>
          <p:cNvPr id="8" name="Picture 7">
            <a:extLst>
              <a:ext uri="{FF2B5EF4-FFF2-40B4-BE49-F238E27FC236}">
                <a16:creationId xmlns:a16="http://schemas.microsoft.com/office/drawing/2014/main" id="{8910F69D-1D77-40B2-AB8A-6F90427C21D8}"/>
              </a:ext>
            </a:extLst>
          </p:cNvPr>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6422244" y="2033961"/>
            <a:ext cx="5731510" cy="3219450"/>
          </a:xfrm>
          <a:prstGeom prst="rect">
            <a:avLst/>
          </a:prstGeom>
          <a:noFill/>
          <a:ln>
            <a:noFill/>
          </a:ln>
        </p:spPr>
      </p:pic>
    </p:spTree>
    <p:extLst>
      <p:ext uri="{BB962C8B-B14F-4D97-AF65-F5344CB8AC3E}">
        <p14:creationId xmlns:p14="http://schemas.microsoft.com/office/powerpoint/2010/main" val="2177929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BC9815E-BE06-4DB4-B5F1-B1B8B30EBEA3}"/>
              </a:ext>
            </a:extLst>
          </p:cNvPr>
          <p:cNvSpPr>
            <a:spLocks noGrp="1"/>
          </p:cNvSpPr>
          <p:nvPr>
            <p:ph type="ftr" sz="quarter" idx="11"/>
          </p:nvPr>
        </p:nvSpPr>
        <p:spPr/>
        <p:txBody>
          <a:bodyPr/>
          <a:lstStyle/>
          <a:p>
            <a:r>
              <a:rPr lang="en-US" noProof="0"/>
              <a:t>Virtual Fitting Room</a:t>
            </a:r>
            <a:endParaRPr lang="en-US" noProof="0" dirty="0"/>
          </a:p>
        </p:txBody>
      </p:sp>
      <p:sp>
        <p:nvSpPr>
          <p:cNvPr id="3" name="Slide Number Placeholder 2">
            <a:extLst>
              <a:ext uri="{FF2B5EF4-FFF2-40B4-BE49-F238E27FC236}">
                <a16:creationId xmlns:a16="http://schemas.microsoft.com/office/drawing/2014/main" id="{D19C8643-CA00-4B69-97F5-BB40481028CD}"/>
              </a:ext>
            </a:extLst>
          </p:cNvPr>
          <p:cNvSpPr>
            <a:spLocks noGrp="1"/>
          </p:cNvSpPr>
          <p:nvPr>
            <p:ph type="sldNum" sz="quarter" idx="12"/>
          </p:nvPr>
        </p:nvSpPr>
        <p:spPr/>
        <p:txBody>
          <a:bodyPr/>
          <a:lstStyle/>
          <a:p>
            <a:fld id="{3CE5352E-9B9F-4EDC-8769-7FA3D3F814C7}" type="slidenum">
              <a:rPr lang="en-US" noProof="0" smtClean="0"/>
              <a:t>28</a:t>
            </a:fld>
            <a:endParaRPr lang="en-US" noProof="0" dirty="0"/>
          </a:p>
        </p:txBody>
      </p:sp>
      <p:sp>
        <p:nvSpPr>
          <p:cNvPr id="4" name="Title 3">
            <a:extLst>
              <a:ext uri="{FF2B5EF4-FFF2-40B4-BE49-F238E27FC236}">
                <a16:creationId xmlns:a16="http://schemas.microsoft.com/office/drawing/2014/main" id="{328777F2-0FC0-42ED-83DB-CEC84CF2C1C5}"/>
              </a:ext>
            </a:extLst>
          </p:cNvPr>
          <p:cNvSpPr>
            <a:spLocks noGrp="1"/>
          </p:cNvSpPr>
          <p:nvPr>
            <p:ph type="title"/>
          </p:nvPr>
        </p:nvSpPr>
        <p:spPr/>
        <p:txBody>
          <a:bodyPr/>
          <a:lstStyle/>
          <a:p>
            <a:r>
              <a:rPr lang="en-US" dirty="0"/>
              <a:t>Implementation</a:t>
            </a:r>
          </a:p>
        </p:txBody>
      </p:sp>
      <p:pic>
        <p:nvPicPr>
          <p:cNvPr id="12" name="Picture 11">
            <a:extLst>
              <a:ext uri="{FF2B5EF4-FFF2-40B4-BE49-F238E27FC236}">
                <a16:creationId xmlns:a16="http://schemas.microsoft.com/office/drawing/2014/main" id="{FD582C94-B313-439B-BE46-2335307D2C95}"/>
              </a:ext>
            </a:extLst>
          </p:cNvPr>
          <p:cNvPicPr/>
          <p:nvPr/>
        </p:nvPicPr>
        <p:blipFill>
          <a:blip r:embed="rId2">
            <a:extLst>
              <a:ext uri="{28A0092B-C50C-407E-A947-70E740481C1C}">
                <a14:useLocalDpi xmlns:a14="http://schemas.microsoft.com/office/drawing/2010/main" val="0"/>
              </a:ext>
            </a:extLst>
          </a:blip>
          <a:stretch>
            <a:fillRect/>
          </a:stretch>
        </p:blipFill>
        <p:spPr>
          <a:xfrm>
            <a:off x="641478" y="1891591"/>
            <a:ext cx="5731510" cy="3219450"/>
          </a:xfrm>
          <a:prstGeom prst="rect">
            <a:avLst/>
          </a:prstGeom>
        </p:spPr>
      </p:pic>
      <p:pic>
        <p:nvPicPr>
          <p:cNvPr id="13" name="Picture 12">
            <a:extLst>
              <a:ext uri="{FF2B5EF4-FFF2-40B4-BE49-F238E27FC236}">
                <a16:creationId xmlns:a16="http://schemas.microsoft.com/office/drawing/2014/main" id="{6FE8B7D8-A7F1-4701-8023-C9B916CF30CD}"/>
              </a:ext>
            </a:extLst>
          </p:cNvPr>
          <p:cNvPicPr/>
          <p:nvPr/>
        </p:nvPicPr>
        <p:blipFill rotWithShape="1">
          <a:blip r:embed="rId3">
            <a:extLst>
              <a:ext uri="{28A0092B-C50C-407E-A947-70E740481C1C}">
                <a14:useLocalDpi xmlns:a14="http://schemas.microsoft.com/office/drawing/2010/main" val="0"/>
              </a:ext>
            </a:extLst>
          </a:blip>
          <a:srcRect l="14923" t="9863" r="16209"/>
          <a:stretch/>
        </p:blipFill>
        <p:spPr bwMode="auto">
          <a:xfrm>
            <a:off x="6869927" y="1891591"/>
            <a:ext cx="4475472" cy="33646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57807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Сlothes showcase">
            <a:extLst>
              <a:ext uri="{FF2B5EF4-FFF2-40B4-BE49-F238E27FC236}">
                <a16:creationId xmlns:a16="http://schemas.microsoft.com/office/drawing/2014/main" id="{179AA3B4-DDB4-4B2A-B234-DE5CD2E340DD}"/>
              </a:ext>
            </a:extLst>
          </p:cNvPr>
          <p:cNvPicPr>
            <a:picLocks noGrp="1" noChangeAspect="1"/>
          </p:cNvPicPr>
          <p:nvPr>
            <p:ph type="pic" sz="quarter" idx="13"/>
          </p:nvPr>
        </p:nvPicPr>
        <p:blipFill>
          <a:blip r:embed="rId2"/>
          <a:srcRect l="14" r="14"/>
          <a:stretch>
            <a:fillRect/>
          </a:stretch>
        </p:blipFill>
        <p:spPr>
          <a:xfrm>
            <a:off x="458724" y="76200"/>
            <a:ext cx="11274552" cy="5943600"/>
          </a:xfrm>
        </p:spPr>
      </p:pic>
      <p:sp>
        <p:nvSpPr>
          <p:cNvPr id="4" name="Title 3">
            <a:extLst>
              <a:ext uri="{FF2B5EF4-FFF2-40B4-BE49-F238E27FC236}">
                <a16:creationId xmlns:a16="http://schemas.microsoft.com/office/drawing/2014/main" id="{BA1A0A4F-F62B-4411-8D3E-82A00A1F480D}"/>
              </a:ext>
            </a:extLst>
          </p:cNvPr>
          <p:cNvSpPr>
            <a:spLocks noGrp="1"/>
          </p:cNvSpPr>
          <p:nvPr>
            <p:ph type="ctrTitle"/>
          </p:nvPr>
        </p:nvSpPr>
        <p:spPr/>
        <p:txBody>
          <a:bodyPr/>
          <a:lstStyle/>
          <a:p>
            <a:r>
              <a:rPr lang="en-US" dirty="0"/>
              <a:t>Thank you!</a:t>
            </a:r>
          </a:p>
        </p:txBody>
      </p:sp>
      <p:sp>
        <p:nvSpPr>
          <p:cNvPr id="5" name="Subtitle 4">
            <a:extLst>
              <a:ext uri="{FF2B5EF4-FFF2-40B4-BE49-F238E27FC236}">
                <a16:creationId xmlns:a16="http://schemas.microsoft.com/office/drawing/2014/main" id="{6752B999-CAEB-49BE-835B-3CF1107C4A4E}"/>
              </a:ext>
            </a:extLst>
          </p:cNvPr>
          <p:cNvSpPr>
            <a:spLocks noGrp="1"/>
          </p:cNvSpPr>
          <p:nvPr>
            <p:ph type="subTitle" idx="1"/>
          </p:nvPr>
        </p:nvSpPr>
        <p:spPr/>
        <p:txBody>
          <a:bodyPr/>
          <a:lstStyle/>
          <a:p>
            <a:r>
              <a:rPr lang="en-US" dirty="0"/>
              <a:t> </a:t>
            </a:r>
          </a:p>
        </p:txBody>
      </p:sp>
      <p:grpSp>
        <p:nvGrpSpPr>
          <p:cNvPr id="60" name="Group 59">
            <a:extLst>
              <a:ext uri="{FF2B5EF4-FFF2-40B4-BE49-F238E27FC236}">
                <a16:creationId xmlns:a16="http://schemas.microsoft.com/office/drawing/2014/main" id="{A1CF6489-A6CF-49BF-A164-14B6E770E2C4}"/>
              </a:ext>
            </a:extLst>
          </p:cNvPr>
          <p:cNvGrpSpPr/>
          <p:nvPr/>
        </p:nvGrpSpPr>
        <p:grpSpPr>
          <a:xfrm>
            <a:off x="4177253" y="4947875"/>
            <a:ext cx="6346962" cy="1219812"/>
            <a:chOff x="634283" y="4898394"/>
            <a:chExt cx="6346962" cy="1219812"/>
          </a:xfrm>
        </p:grpSpPr>
        <p:sp>
          <p:nvSpPr>
            <p:cNvPr id="61" name="Rounded Rectangle 7">
              <a:extLst>
                <a:ext uri="{FF2B5EF4-FFF2-40B4-BE49-F238E27FC236}">
                  <a16:creationId xmlns:a16="http://schemas.microsoft.com/office/drawing/2014/main" id="{D12CDCE2-D3A9-4499-A9AB-6A4F3D18124C}"/>
                </a:ext>
                <a:ext uri="{C183D7F6-B498-43B3-948B-1728B52AA6E4}">
                  <adec:decorative xmlns:adec="http://schemas.microsoft.com/office/drawing/2017/decorative" val="1"/>
                </a:ext>
              </a:extLst>
            </p:cNvPr>
            <p:cNvSpPr/>
            <p:nvPr/>
          </p:nvSpPr>
          <p:spPr>
            <a:xfrm>
              <a:off x="956115" y="4898394"/>
              <a:ext cx="3136988" cy="785074"/>
            </a:xfrm>
            <a:prstGeom prst="roundRect">
              <a:avLst/>
            </a:prstGeom>
            <a:solidFill>
              <a:schemeClr val="bg1">
                <a:alpha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2" name="Group 61">
              <a:extLst>
                <a:ext uri="{FF2B5EF4-FFF2-40B4-BE49-F238E27FC236}">
                  <a16:creationId xmlns:a16="http://schemas.microsoft.com/office/drawing/2014/main" id="{71F611FA-2C46-4223-A596-9630529FE5AD}"/>
                </a:ext>
              </a:extLst>
            </p:cNvPr>
            <p:cNvGrpSpPr/>
            <p:nvPr/>
          </p:nvGrpSpPr>
          <p:grpSpPr>
            <a:xfrm>
              <a:off x="634283" y="4973042"/>
              <a:ext cx="6346962" cy="1145164"/>
              <a:chOff x="4309495" y="-448810"/>
              <a:chExt cx="2968773" cy="1145164"/>
            </a:xfrm>
          </p:grpSpPr>
          <p:sp>
            <p:nvSpPr>
              <p:cNvPr id="63" name="Block Arc 62">
                <a:extLst>
                  <a:ext uri="{FF2B5EF4-FFF2-40B4-BE49-F238E27FC236}">
                    <a16:creationId xmlns:a16="http://schemas.microsoft.com/office/drawing/2014/main" id="{2B23D6BC-59A8-438D-86C3-432EAF6756D1}"/>
                  </a:ext>
                  <a:ext uri="{C183D7F6-B498-43B3-948B-1728B52AA6E4}">
                    <adec:decorative xmlns:adec="http://schemas.microsoft.com/office/drawing/2017/decorative" val="1"/>
                  </a:ext>
                </a:extLst>
              </p:cNvPr>
              <p:cNvSpPr/>
              <p:nvPr/>
            </p:nvSpPr>
            <p:spPr>
              <a:xfrm>
                <a:off x="4309495" y="-224124"/>
                <a:ext cx="1771742" cy="920478"/>
              </a:xfrm>
              <a:prstGeom prst="blockArc">
                <a:avLst>
                  <a:gd name="adj1" fmla="val 12693424"/>
                  <a:gd name="adj2" fmla="val 19655028"/>
                  <a:gd name="adj3" fmla="val 290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64" name="Group 63">
                <a:extLst>
                  <a:ext uri="{FF2B5EF4-FFF2-40B4-BE49-F238E27FC236}">
                    <a16:creationId xmlns:a16="http://schemas.microsoft.com/office/drawing/2014/main" id="{EA22E457-3677-413D-815A-5F05CA8FDC5E}"/>
                  </a:ext>
                </a:extLst>
              </p:cNvPr>
              <p:cNvGrpSpPr/>
              <p:nvPr/>
            </p:nvGrpSpPr>
            <p:grpSpPr>
              <a:xfrm>
                <a:off x="4485259" y="-448810"/>
                <a:ext cx="2793009" cy="627008"/>
                <a:chOff x="4485259" y="-448810"/>
                <a:chExt cx="2793009" cy="627008"/>
              </a:xfrm>
            </p:grpSpPr>
            <p:sp>
              <p:nvSpPr>
                <p:cNvPr id="65" name="TextBox 64">
                  <a:extLst>
                    <a:ext uri="{FF2B5EF4-FFF2-40B4-BE49-F238E27FC236}">
                      <a16:creationId xmlns:a16="http://schemas.microsoft.com/office/drawing/2014/main" id="{31EB18E2-CEB4-47A9-865E-D10F336C41AA}"/>
                    </a:ext>
                  </a:extLst>
                </p:cNvPr>
                <p:cNvSpPr txBox="1"/>
                <p:nvPr/>
              </p:nvSpPr>
              <p:spPr>
                <a:xfrm>
                  <a:off x="4485259" y="-114190"/>
                  <a:ext cx="2793009" cy="292388"/>
                </a:xfrm>
                <a:prstGeom prst="rect">
                  <a:avLst/>
                </a:prstGeom>
                <a:noFill/>
              </p:spPr>
              <p:txBody>
                <a:bodyPr wrap="none" rtlCol="0">
                  <a:spAutoFit/>
                </a:bodyPr>
                <a:lstStyle/>
                <a:p>
                  <a:r>
                    <a:rPr lang="en-US" sz="1300" b="1" spc="300" dirty="0">
                      <a:latin typeface="Arial Black" panose="020B0A04020102020204" pitchFamily="34" charset="0"/>
                      <a:ea typeface="Verdana" panose="020B0604030504040204" pitchFamily="34" charset="0"/>
                      <a:cs typeface="Verdana" panose="020B0604030504040204" pitchFamily="34" charset="0"/>
                    </a:rPr>
                    <a:t>Virtual Fitting Room</a:t>
                  </a:r>
                </a:p>
              </p:txBody>
            </p:sp>
            <p:grpSp>
              <p:nvGrpSpPr>
                <p:cNvPr id="66" name="Group 65">
                  <a:extLst>
                    <a:ext uri="{FF2B5EF4-FFF2-40B4-BE49-F238E27FC236}">
                      <a16:creationId xmlns:a16="http://schemas.microsoft.com/office/drawing/2014/main" id="{A83DC671-0A47-4362-8807-B5305232798C}"/>
                    </a:ext>
                  </a:extLst>
                </p:cNvPr>
                <p:cNvGrpSpPr/>
                <p:nvPr/>
              </p:nvGrpSpPr>
              <p:grpSpPr>
                <a:xfrm>
                  <a:off x="5120201" y="-448810"/>
                  <a:ext cx="150327" cy="239667"/>
                  <a:chOff x="5212147" y="-425745"/>
                  <a:chExt cx="150327" cy="239667"/>
                </a:xfrm>
              </p:grpSpPr>
              <p:grpSp>
                <p:nvGrpSpPr>
                  <p:cNvPr id="67" name="Group 66">
                    <a:extLst>
                      <a:ext uri="{FF2B5EF4-FFF2-40B4-BE49-F238E27FC236}">
                        <a16:creationId xmlns:a16="http://schemas.microsoft.com/office/drawing/2014/main" id="{10211802-4047-4CB4-A5CC-DC5597672AC8}"/>
                      </a:ext>
                    </a:extLst>
                  </p:cNvPr>
                  <p:cNvGrpSpPr/>
                  <p:nvPr/>
                </p:nvGrpSpPr>
                <p:grpSpPr>
                  <a:xfrm>
                    <a:off x="5212147" y="-425745"/>
                    <a:ext cx="150327" cy="175178"/>
                    <a:chOff x="1721099" y="-394146"/>
                    <a:chExt cx="368989" cy="429987"/>
                  </a:xfrm>
                </p:grpSpPr>
                <p:sp>
                  <p:nvSpPr>
                    <p:cNvPr id="69" name="Freeform 530">
                      <a:extLst>
                        <a:ext uri="{FF2B5EF4-FFF2-40B4-BE49-F238E27FC236}">
                          <a16:creationId xmlns:a16="http://schemas.microsoft.com/office/drawing/2014/main" id="{1985681F-B0A8-4BC7-BAC5-9152F4701DE7}"/>
                        </a:ext>
                        <a:ext uri="{C183D7F6-B498-43B3-948B-1728B52AA6E4}">
                          <adec:decorative xmlns:adec="http://schemas.microsoft.com/office/drawing/2017/decorative" val="1"/>
                        </a:ext>
                      </a:extLst>
                    </p:cNvPr>
                    <p:cNvSpPr>
                      <a:spLocks noChangeAspect="1"/>
                    </p:cNvSpPr>
                    <p:nvPr/>
                  </p:nvSpPr>
                  <p:spPr bwMode="auto">
                    <a:xfrm>
                      <a:off x="1721099" y="-394146"/>
                      <a:ext cx="368989" cy="243993"/>
                    </a:xfrm>
                    <a:custGeom>
                      <a:avLst/>
                      <a:gdLst>
                        <a:gd name="T0" fmla="*/ 78 w 156"/>
                        <a:gd name="T1" fmla="*/ 0 h 103"/>
                        <a:gd name="T2" fmla="*/ 0 w 156"/>
                        <a:gd name="T3" fmla="*/ 78 h 103"/>
                        <a:gd name="T4" fmla="*/ 25 w 156"/>
                        <a:gd name="T5" fmla="*/ 103 h 103"/>
                        <a:gd name="T6" fmla="*/ 51 w 156"/>
                        <a:gd name="T7" fmla="*/ 78 h 103"/>
                        <a:gd name="T8" fmla="*/ 78 w 156"/>
                        <a:gd name="T9" fmla="*/ 51 h 103"/>
                        <a:gd name="T10" fmla="*/ 105 w 156"/>
                        <a:gd name="T11" fmla="*/ 78 h 103"/>
                        <a:gd name="T12" fmla="*/ 105 w 156"/>
                        <a:gd name="T13" fmla="*/ 78 h 103"/>
                        <a:gd name="T14" fmla="*/ 130 w 156"/>
                        <a:gd name="T15" fmla="*/ 52 h 103"/>
                        <a:gd name="T16" fmla="*/ 156 w 156"/>
                        <a:gd name="T17" fmla="*/ 78 h 103"/>
                        <a:gd name="T18" fmla="*/ 78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78" y="0"/>
                          </a:moveTo>
                          <a:cubicBezTo>
                            <a:pt x="35" y="0"/>
                            <a:pt x="0" y="35"/>
                            <a:pt x="0" y="78"/>
                          </a:cubicBezTo>
                          <a:cubicBezTo>
                            <a:pt x="0" y="92"/>
                            <a:pt x="11" y="103"/>
                            <a:pt x="25" y="103"/>
                          </a:cubicBezTo>
                          <a:cubicBezTo>
                            <a:pt x="39" y="103"/>
                            <a:pt x="51" y="92"/>
                            <a:pt x="51" y="78"/>
                          </a:cubicBezTo>
                          <a:cubicBezTo>
                            <a:pt x="51" y="63"/>
                            <a:pt x="63" y="51"/>
                            <a:pt x="78" y="51"/>
                          </a:cubicBezTo>
                          <a:cubicBezTo>
                            <a:pt x="93" y="51"/>
                            <a:pt x="105" y="63"/>
                            <a:pt x="105" y="78"/>
                          </a:cubicBezTo>
                          <a:cubicBezTo>
                            <a:pt x="105" y="78"/>
                            <a:pt x="105" y="78"/>
                            <a:pt x="105" y="78"/>
                          </a:cubicBezTo>
                          <a:cubicBezTo>
                            <a:pt x="105" y="64"/>
                            <a:pt x="116" y="52"/>
                            <a:pt x="130" y="52"/>
                          </a:cubicBezTo>
                          <a:cubicBezTo>
                            <a:pt x="144" y="52"/>
                            <a:pt x="156" y="64"/>
                            <a:pt x="156" y="78"/>
                          </a:cubicBezTo>
                          <a:cubicBezTo>
                            <a:pt x="156" y="35"/>
                            <a:pt x="121" y="0"/>
                            <a:pt x="78"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70" name="Freeform 532">
                      <a:extLst>
                        <a:ext uri="{FF2B5EF4-FFF2-40B4-BE49-F238E27FC236}">
                          <a16:creationId xmlns:a16="http://schemas.microsoft.com/office/drawing/2014/main" id="{CE04C7CF-E529-4B49-BBCE-AF4A706EC0F2}"/>
                        </a:ext>
                        <a:ext uri="{C183D7F6-B498-43B3-948B-1728B52AA6E4}">
                          <adec:decorative xmlns:adec="http://schemas.microsoft.com/office/drawing/2017/decorative" val="1"/>
                        </a:ext>
                      </a:extLst>
                    </p:cNvPr>
                    <p:cNvSpPr>
                      <a:spLocks noChangeAspect="1"/>
                    </p:cNvSpPr>
                    <p:nvPr/>
                  </p:nvSpPr>
                  <p:spPr bwMode="auto">
                    <a:xfrm>
                      <a:off x="1844095" y="-210151"/>
                      <a:ext cx="245992" cy="245992"/>
                    </a:xfrm>
                    <a:custGeom>
                      <a:avLst/>
                      <a:gdLst>
                        <a:gd name="T0" fmla="*/ 104 w 104"/>
                        <a:gd name="T1" fmla="*/ 0 h 104"/>
                        <a:gd name="T2" fmla="*/ 78 w 104"/>
                        <a:gd name="T3" fmla="*/ 25 h 104"/>
                        <a:gd name="T4" fmla="*/ 53 w 104"/>
                        <a:gd name="T5" fmla="*/ 0 h 104"/>
                        <a:gd name="T6" fmla="*/ 53 w 104"/>
                        <a:gd name="T7" fmla="*/ 0 h 104"/>
                        <a:gd name="T8" fmla="*/ 37 w 104"/>
                        <a:gd name="T9" fmla="*/ 24 h 104"/>
                        <a:gd name="T10" fmla="*/ 0 w 104"/>
                        <a:gd name="T11" fmla="*/ 78 h 104"/>
                        <a:gd name="T12" fmla="*/ 26 w 104"/>
                        <a:gd name="T13" fmla="*/ 104 h 104"/>
                        <a:gd name="T14" fmla="*/ 51 w 104"/>
                        <a:gd name="T15" fmla="*/ 78 h 104"/>
                        <a:gd name="T16" fmla="*/ 59 w 104"/>
                        <a:gd name="T17" fmla="*/ 70 h 104"/>
                        <a:gd name="T18" fmla="*/ 104 w 104"/>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104" y="0"/>
                          </a:moveTo>
                          <a:cubicBezTo>
                            <a:pt x="104" y="14"/>
                            <a:pt x="92" y="25"/>
                            <a:pt x="78" y="25"/>
                          </a:cubicBezTo>
                          <a:cubicBezTo>
                            <a:pt x="64" y="25"/>
                            <a:pt x="53" y="14"/>
                            <a:pt x="53" y="0"/>
                          </a:cubicBezTo>
                          <a:cubicBezTo>
                            <a:pt x="53" y="0"/>
                            <a:pt x="53" y="0"/>
                            <a:pt x="53" y="0"/>
                          </a:cubicBezTo>
                          <a:cubicBezTo>
                            <a:pt x="53" y="10"/>
                            <a:pt x="47" y="20"/>
                            <a:pt x="37" y="24"/>
                          </a:cubicBezTo>
                          <a:cubicBezTo>
                            <a:pt x="15" y="35"/>
                            <a:pt x="0" y="56"/>
                            <a:pt x="0" y="78"/>
                          </a:cubicBezTo>
                          <a:cubicBezTo>
                            <a:pt x="0" y="92"/>
                            <a:pt x="12" y="104"/>
                            <a:pt x="26" y="104"/>
                          </a:cubicBezTo>
                          <a:cubicBezTo>
                            <a:pt x="40" y="104"/>
                            <a:pt x="51" y="93"/>
                            <a:pt x="51" y="78"/>
                          </a:cubicBezTo>
                          <a:cubicBezTo>
                            <a:pt x="52" y="77"/>
                            <a:pt x="54" y="73"/>
                            <a:pt x="59" y="70"/>
                          </a:cubicBezTo>
                          <a:cubicBezTo>
                            <a:pt x="86" y="57"/>
                            <a:pt x="104" y="30"/>
                            <a:pt x="104"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33">
                      <a:extLst>
                        <a:ext uri="{FF2B5EF4-FFF2-40B4-BE49-F238E27FC236}">
                          <a16:creationId xmlns:a16="http://schemas.microsoft.com/office/drawing/2014/main" id="{6A5742AF-CF18-48E1-865D-EFB54B659772}"/>
                        </a:ext>
                        <a:ext uri="{C183D7F6-B498-43B3-948B-1728B52AA6E4}">
                          <adec:decorative xmlns:adec="http://schemas.microsoft.com/office/drawing/2017/decorative" val="1"/>
                        </a:ext>
                      </a:extLst>
                    </p:cNvPr>
                    <p:cNvSpPr>
                      <a:spLocks noChangeAspect="1"/>
                    </p:cNvSpPr>
                    <p:nvPr/>
                  </p:nvSpPr>
                  <p:spPr bwMode="auto">
                    <a:xfrm>
                      <a:off x="1969091" y="-271150"/>
                      <a:ext cx="120996" cy="120996"/>
                    </a:xfrm>
                    <a:custGeom>
                      <a:avLst/>
                      <a:gdLst>
                        <a:gd name="T0" fmla="*/ 25 w 51"/>
                        <a:gd name="T1" fmla="*/ 0 h 51"/>
                        <a:gd name="T2" fmla="*/ 0 w 51"/>
                        <a:gd name="T3" fmla="*/ 26 h 51"/>
                        <a:gd name="T4" fmla="*/ 0 w 51"/>
                        <a:gd name="T5" fmla="*/ 26 h 51"/>
                        <a:gd name="T6" fmla="*/ 0 w 51"/>
                        <a:gd name="T7" fmla="*/ 26 h 51"/>
                        <a:gd name="T8" fmla="*/ 25 w 51"/>
                        <a:gd name="T9" fmla="*/ 51 h 51"/>
                        <a:gd name="T10" fmla="*/ 51 w 51"/>
                        <a:gd name="T11" fmla="*/ 26 h 51"/>
                        <a:gd name="T12" fmla="*/ 51 w 51"/>
                        <a:gd name="T13" fmla="*/ 26 h 51"/>
                        <a:gd name="T14" fmla="*/ 51 w 51"/>
                        <a:gd name="T15" fmla="*/ 26 h 51"/>
                        <a:gd name="T16" fmla="*/ 25 w 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1">
                          <a:moveTo>
                            <a:pt x="25" y="0"/>
                          </a:moveTo>
                          <a:cubicBezTo>
                            <a:pt x="11" y="0"/>
                            <a:pt x="0" y="12"/>
                            <a:pt x="0" y="26"/>
                          </a:cubicBezTo>
                          <a:cubicBezTo>
                            <a:pt x="0" y="26"/>
                            <a:pt x="0" y="26"/>
                            <a:pt x="0" y="26"/>
                          </a:cubicBezTo>
                          <a:cubicBezTo>
                            <a:pt x="0" y="26"/>
                            <a:pt x="0" y="26"/>
                            <a:pt x="0" y="26"/>
                          </a:cubicBezTo>
                          <a:cubicBezTo>
                            <a:pt x="0" y="40"/>
                            <a:pt x="11" y="51"/>
                            <a:pt x="25" y="51"/>
                          </a:cubicBezTo>
                          <a:cubicBezTo>
                            <a:pt x="39" y="51"/>
                            <a:pt x="51" y="40"/>
                            <a:pt x="51" y="26"/>
                          </a:cubicBezTo>
                          <a:cubicBezTo>
                            <a:pt x="51" y="26"/>
                            <a:pt x="51" y="26"/>
                            <a:pt x="51" y="26"/>
                          </a:cubicBezTo>
                          <a:cubicBezTo>
                            <a:pt x="51" y="26"/>
                            <a:pt x="51" y="26"/>
                            <a:pt x="51" y="26"/>
                          </a:cubicBezTo>
                          <a:cubicBezTo>
                            <a:pt x="51" y="12"/>
                            <a:pt x="39" y="0"/>
                            <a:pt x="25"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sp>
                <p:nvSpPr>
                  <p:cNvPr id="68" name="Oval 531">
                    <a:extLst>
                      <a:ext uri="{FF2B5EF4-FFF2-40B4-BE49-F238E27FC236}">
                        <a16:creationId xmlns:a16="http://schemas.microsoft.com/office/drawing/2014/main" id="{EDF0CD82-E41B-447A-8887-7CD5559A1049}"/>
                      </a:ext>
                      <a:ext uri="{C183D7F6-B498-43B3-948B-1728B52AA6E4}">
                        <adec:decorative xmlns:adec="http://schemas.microsoft.com/office/drawing/2017/decorative" val="1"/>
                      </a:ext>
                    </a:extLst>
                  </p:cNvPr>
                  <p:cNvSpPr>
                    <a:spLocks noChangeAspect="1" noChangeArrowheads="1"/>
                  </p:cNvSpPr>
                  <p:nvPr/>
                </p:nvSpPr>
                <p:spPr bwMode="auto">
                  <a:xfrm>
                    <a:off x="5254367" y="-251382"/>
                    <a:ext cx="65304" cy="65304"/>
                  </a:xfrm>
                  <a:prstGeom prst="ellipse">
                    <a:avLst/>
                  </a:pr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grpSp>
        </p:grpSp>
      </p:grpSp>
    </p:spTree>
    <p:extLst>
      <p:ext uri="{BB962C8B-B14F-4D97-AF65-F5344CB8AC3E}">
        <p14:creationId xmlns:p14="http://schemas.microsoft.com/office/powerpoint/2010/main" val="2026947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Tailor's dummy">
            <a:extLst>
              <a:ext uri="{FF2B5EF4-FFF2-40B4-BE49-F238E27FC236}">
                <a16:creationId xmlns:a16="http://schemas.microsoft.com/office/drawing/2014/main" id="{D11F4D22-66FA-427F-8D2E-245BB0F80755}"/>
              </a:ext>
            </a:extLst>
          </p:cNvPr>
          <p:cNvPicPr>
            <a:picLocks noGrp="1" noChangeAspect="1"/>
          </p:cNvPicPr>
          <p:nvPr>
            <p:ph type="pic" sz="quarter" idx="13"/>
          </p:nvPr>
        </p:nvPicPr>
        <p:blipFill>
          <a:blip r:embed="rId2"/>
          <a:srcRect l="14" r="14"/>
          <a:stretch>
            <a:fillRect/>
          </a:stretch>
        </p:blipFill>
        <p:spPr/>
      </p:pic>
      <p:sp>
        <p:nvSpPr>
          <p:cNvPr id="4" name="Text Placeholder 3">
            <a:extLst>
              <a:ext uri="{FF2B5EF4-FFF2-40B4-BE49-F238E27FC236}">
                <a16:creationId xmlns:a16="http://schemas.microsoft.com/office/drawing/2014/main" id="{638679ED-B012-44FD-8C45-F9526C81ABD8}"/>
              </a:ext>
            </a:extLst>
          </p:cNvPr>
          <p:cNvSpPr>
            <a:spLocks noGrp="1"/>
          </p:cNvSpPr>
          <p:nvPr>
            <p:ph type="body" sz="quarter" idx="15"/>
          </p:nvPr>
        </p:nvSpPr>
        <p:spPr>
          <a:xfrm>
            <a:off x="458725" y="1406310"/>
            <a:ext cx="2392964" cy="902895"/>
          </a:xfrm>
        </p:spPr>
        <p:txBody>
          <a:bodyPr/>
          <a:lstStyle/>
          <a:p>
            <a:r>
              <a:rPr lang="en-US" dirty="0">
                <a:latin typeface="Rockwell" panose="02060603020205020403" pitchFamily="18" charset="0"/>
              </a:rPr>
              <a:t>Content</a:t>
            </a:r>
          </a:p>
        </p:txBody>
      </p:sp>
      <p:sp>
        <p:nvSpPr>
          <p:cNvPr id="5" name="Title 4">
            <a:extLst>
              <a:ext uri="{FF2B5EF4-FFF2-40B4-BE49-F238E27FC236}">
                <a16:creationId xmlns:a16="http://schemas.microsoft.com/office/drawing/2014/main" id="{22CD4052-CA5C-4234-B1F4-5ADAACA35D45}"/>
              </a:ext>
            </a:extLst>
          </p:cNvPr>
          <p:cNvSpPr>
            <a:spLocks noGrp="1"/>
          </p:cNvSpPr>
          <p:nvPr>
            <p:ph type="title"/>
          </p:nvPr>
        </p:nvSpPr>
        <p:spPr>
          <a:xfrm>
            <a:off x="390436" y="2315108"/>
            <a:ext cx="5401260" cy="2666537"/>
          </a:xfrm>
        </p:spPr>
        <p:txBody>
          <a:bodyPr/>
          <a:lstStyle/>
          <a:p>
            <a:r>
              <a:rPr lang="en-US" sz="2400" b="0" dirty="0" err="1">
                <a:latin typeface="Rockwell" panose="02060603020205020403" pitchFamily="18" charset="0"/>
              </a:rPr>
              <a:t>i</a:t>
            </a:r>
            <a:r>
              <a:rPr lang="en-US" sz="2400" b="0" dirty="0">
                <a:latin typeface="Rockwell" panose="02060603020205020403" pitchFamily="18" charset="0"/>
              </a:rPr>
              <a:t>) 	Proposal</a:t>
            </a:r>
            <a:br>
              <a:rPr lang="en-US" sz="2400" b="0" dirty="0">
                <a:latin typeface="Rockwell" panose="02060603020205020403" pitchFamily="18" charset="0"/>
              </a:rPr>
            </a:br>
            <a:r>
              <a:rPr lang="en-US" sz="2400" b="0" dirty="0">
                <a:latin typeface="Rockwell" panose="02060603020205020403" pitchFamily="18" charset="0"/>
              </a:rPr>
              <a:t>ii)	 Business Case</a:t>
            </a:r>
            <a:br>
              <a:rPr lang="en-US" sz="2400" b="0" dirty="0">
                <a:latin typeface="Rockwell" panose="02060603020205020403" pitchFamily="18" charset="0"/>
              </a:rPr>
            </a:br>
            <a:r>
              <a:rPr lang="en-US" sz="2400" b="0" dirty="0">
                <a:latin typeface="Rockwell" panose="02060603020205020403" pitchFamily="18" charset="0"/>
              </a:rPr>
              <a:t>iii) 	Requirement Analysis</a:t>
            </a:r>
            <a:br>
              <a:rPr lang="en-US" sz="2400" b="0" dirty="0">
                <a:latin typeface="Rockwell" panose="02060603020205020403" pitchFamily="18" charset="0"/>
              </a:rPr>
            </a:br>
            <a:r>
              <a:rPr lang="en-US" sz="2400" b="0" dirty="0">
                <a:latin typeface="Rockwell" panose="02060603020205020403" pitchFamily="18" charset="0"/>
              </a:rPr>
              <a:t>iv) 	Risks</a:t>
            </a:r>
            <a:br>
              <a:rPr lang="en-US" sz="2400" b="0" dirty="0">
                <a:latin typeface="Rockwell" panose="02060603020205020403" pitchFamily="18" charset="0"/>
              </a:rPr>
            </a:br>
            <a:r>
              <a:rPr lang="en-US" sz="2400" b="0" dirty="0">
                <a:latin typeface="Rockwell" panose="02060603020205020403" pitchFamily="18" charset="0"/>
              </a:rPr>
              <a:t>v) 	Software Architecture Levels</a:t>
            </a:r>
            <a:br>
              <a:rPr lang="en-US" sz="2400" b="0" dirty="0">
                <a:latin typeface="Rockwell" panose="02060603020205020403" pitchFamily="18" charset="0"/>
              </a:rPr>
            </a:br>
            <a:r>
              <a:rPr lang="en-US" sz="2400" b="0" dirty="0">
                <a:latin typeface="Rockwell" panose="02060603020205020403" pitchFamily="18" charset="0"/>
              </a:rPr>
              <a:t>vi) 	Kruchten’s 4+1</a:t>
            </a:r>
            <a:br>
              <a:rPr lang="en-US" sz="2400" b="0" dirty="0">
                <a:latin typeface="Rockwell" panose="02060603020205020403" pitchFamily="18" charset="0"/>
              </a:rPr>
            </a:br>
            <a:r>
              <a:rPr lang="en-US" sz="2400" b="0" dirty="0">
                <a:latin typeface="Rockwell" panose="02060603020205020403" pitchFamily="18" charset="0"/>
              </a:rPr>
              <a:t>vii) 	Architecture Styles</a:t>
            </a:r>
            <a:br>
              <a:rPr lang="en-US" sz="2400" b="0" dirty="0">
                <a:latin typeface="Rockwell" panose="02060603020205020403" pitchFamily="18" charset="0"/>
              </a:rPr>
            </a:br>
            <a:r>
              <a:rPr lang="en-US" sz="2400" b="0" dirty="0">
                <a:latin typeface="Rockwell" panose="02060603020205020403" pitchFamily="18" charset="0"/>
              </a:rPr>
              <a:t>viii) 	UML diagrams</a:t>
            </a:r>
            <a:br>
              <a:rPr lang="en-US" sz="2400" b="0" dirty="0">
                <a:latin typeface="Rockwell" panose="02060603020205020403" pitchFamily="18" charset="0"/>
              </a:rPr>
            </a:br>
            <a:r>
              <a:rPr lang="en-US" sz="2400" b="0" dirty="0">
                <a:latin typeface="Rockwell" panose="02060603020205020403" pitchFamily="18" charset="0"/>
              </a:rPr>
              <a:t>ix) 	Conclusion</a:t>
            </a:r>
            <a:endParaRPr lang="ru-RU" sz="2400" b="0" dirty="0"/>
          </a:p>
        </p:txBody>
      </p:sp>
      <p:grpSp>
        <p:nvGrpSpPr>
          <p:cNvPr id="2" name="Group 1">
            <a:extLst>
              <a:ext uri="{FF2B5EF4-FFF2-40B4-BE49-F238E27FC236}">
                <a16:creationId xmlns:a16="http://schemas.microsoft.com/office/drawing/2014/main" id="{EFD42DB9-BF3B-41D1-A04B-38D41BE9C12D}"/>
              </a:ext>
            </a:extLst>
          </p:cNvPr>
          <p:cNvGrpSpPr/>
          <p:nvPr/>
        </p:nvGrpSpPr>
        <p:grpSpPr>
          <a:xfrm>
            <a:off x="1357852" y="5057420"/>
            <a:ext cx="6346962" cy="1219812"/>
            <a:chOff x="634283" y="4898394"/>
            <a:chExt cx="6346962" cy="1219812"/>
          </a:xfrm>
        </p:grpSpPr>
        <p:sp>
          <p:nvSpPr>
            <p:cNvPr id="8" name="Rounded Rectangle 7">
              <a:extLst>
                <a:ext uri="{C183D7F6-B498-43B3-948B-1728B52AA6E4}">
                  <adec:decorative xmlns:adec="http://schemas.microsoft.com/office/drawing/2017/decorative" val="1"/>
                </a:ext>
              </a:extLst>
            </p:cNvPr>
            <p:cNvSpPr/>
            <p:nvPr/>
          </p:nvSpPr>
          <p:spPr>
            <a:xfrm>
              <a:off x="956115" y="4898394"/>
              <a:ext cx="3136988" cy="785074"/>
            </a:xfrm>
            <a:prstGeom prst="roundRect">
              <a:avLst/>
            </a:prstGeom>
            <a:solidFill>
              <a:schemeClr val="bg1">
                <a:alpha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634283" y="4973042"/>
              <a:ext cx="6346962" cy="1145164"/>
              <a:chOff x="4309495" y="-448810"/>
              <a:chExt cx="2968773" cy="1145164"/>
            </a:xfrm>
          </p:grpSpPr>
          <p:sp>
            <p:nvSpPr>
              <p:cNvPr id="10" name="Block Arc 9">
                <a:extLst>
                  <a:ext uri="{C183D7F6-B498-43B3-948B-1728B52AA6E4}">
                    <adec:decorative xmlns:adec="http://schemas.microsoft.com/office/drawing/2017/decorative" val="1"/>
                  </a:ext>
                </a:extLst>
              </p:cNvPr>
              <p:cNvSpPr/>
              <p:nvPr/>
            </p:nvSpPr>
            <p:spPr>
              <a:xfrm>
                <a:off x="4309495" y="-224124"/>
                <a:ext cx="1771742" cy="920478"/>
              </a:xfrm>
              <a:prstGeom prst="blockArc">
                <a:avLst>
                  <a:gd name="adj1" fmla="val 12693424"/>
                  <a:gd name="adj2" fmla="val 19655028"/>
                  <a:gd name="adj3" fmla="val 290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1" name="Group 10"/>
              <p:cNvGrpSpPr/>
              <p:nvPr/>
            </p:nvGrpSpPr>
            <p:grpSpPr>
              <a:xfrm>
                <a:off x="4485259" y="-448810"/>
                <a:ext cx="2793009" cy="627008"/>
                <a:chOff x="4485259" y="-448810"/>
                <a:chExt cx="2793009" cy="627008"/>
              </a:xfrm>
            </p:grpSpPr>
            <p:sp>
              <p:nvSpPr>
                <p:cNvPr id="12" name="TextBox 11"/>
                <p:cNvSpPr txBox="1"/>
                <p:nvPr/>
              </p:nvSpPr>
              <p:spPr>
                <a:xfrm>
                  <a:off x="4485259" y="-114190"/>
                  <a:ext cx="2793009" cy="292388"/>
                </a:xfrm>
                <a:prstGeom prst="rect">
                  <a:avLst/>
                </a:prstGeom>
                <a:noFill/>
              </p:spPr>
              <p:txBody>
                <a:bodyPr wrap="none" rtlCol="0">
                  <a:spAutoFit/>
                </a:bodyPr>
                <a:lstStyle/>
                <a:p>
                  <a:r>
                    <a:rPr lang="en-US" sz="1300" b="1" spc="300" dirty="0">
                      <a:latin typeface="Arial Black" panose="020B0A04020102020204" pitchFamily="34" charset="0"/>
                      <a:ea typeface="Verdana" panose="020B0604030504040204" pitchFamily="34" charset="0"/>
                      <a:cs typeface="Verdana" panose="020B0604030504040204" pitchFamily="34" charset="0"/>
                    </a:rPr>
                    <a:t>Virtual Fitting Room</a:t>
                  </a:r>
                </a:p>
              </p:txBody>
            </p:sp>
            <p:grpSp>
              <p:nvGrpSpPr>
                <p:cNvPr id="13" name="Group 12"/>
                <p:cNvGrpSpPr/>
                <p:nvPr/>
              </p:nvGrpSpPr>
              <p:grpSpPr>
                <a:xfrm>
                  <a:off x="5120201" y="-448810"/>
                  <a:ext cx="150327" cy="239667"/>
                  <a:chOff x="5212147" y="-425745"/>
                  <a:chExt cx="150327" cy="239667"/>
                </a:xfrm>
              </p:grpSpPr>
              <p:grpSp>
                <p:nvGrpSpPr>
                  <p:cNvPr id="14" name="Group 13"/>
                  <p:cNvGrpSpPr/>
                  <p:nvPr/>
                </p:nvGrpSpPr>
                <p:grpSpPr>
                  <a:xfrm>
                    <a:off x="5212147" y="-425745"/>
                    <a:ext cx="150327" cy="175178"/>
                    <a:chOff x="1721099" y="-394146"/>
                    <a:chExt cx="368989" cy="429987"/>
                  </a:xfrm>
                </p:grpSpPr>
                <p:sp>
                  <p:nvSpPr>
                    <p:cNvPr id="16" name="Freeform 530">
                      <a:extLst>
                        <a:ext uri="{C183D7F6-B498-43B3-948B-1728B52AA6E4}">
                          <adec:decorative xmlns:adec="http://schemas.microsoft.com/office/drawing/2017/decorative" val="1"/>
                        </a:ext>
                      </a:extLst>
                    </p:cNvPr>
                    <p:cNvSpPr>
                      <a:spLocks noChangeAspect="1"/>
                    </p:cNvSpPr>
                    <p:nvPr/>
                  </p:nvSpPr>
                  <p:spPr bwMode="auto">
                    <a:xfrm>
                      <a:off x="1721099" y="-394146"/>
                      <a:ext cx="368989" cy="243993"/>
                    </a:xfrm>
                    <a:custGeom>
                      <a:avLst/>
                      <a:gdLst>
                        <a:gd name="T0" fmla="*/ 78 w 156"/>
                        <a:gd name="T1" fmla="*/ 0 h 103"/>
                        <a:gd name="T2" fmla="*/ 0 w 156"/>
                        <a:gd name="T3" fmla="*/ 78 h 103"/>
                        <a:gd name="T4" fmla="*/ 25 w 156"/>
                        <a:gd name="T5" fmla="*/ 103 h 103"/>
                        <a:gd name="T6" fmla="*/ 51 w 156"/>
                        <a:gd name="T7" fmla="*/ 78 h 103"/>
                        <a:gd name="T8" fmla="*/ 78 w 156"/>
                        <a:gd name="T9" fmla="*/ 51 h 103"/>
                        <a:gd name="T10" fmla="*/ 105 w 156"/>
                        <a:gd name="T11" fmla="*/ 78 h 103"/>
                        <a:gd name="T12" fmla="*/ 105 w 156"/>
                        <a:gd name="T13" fmla="*/ 78 h 103"/>
                        <a:gd name="T14" fmla="*/ 130 w 156"/>
                        <a:gd name="T15" fmla="*/ 52 h 103"/>
                        <a:gd name="T16" fmla="*/ 156 w 156"/>
                        <a:gd name="T17" fmla="*/ 78 h 103"/>
                        <a:gd name="T18" fmla="*/ 78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78" y="0"/>
                          </a:moveTo>
                          <a:cubicBezTo>
                            <a:pt x="35" y="0"/>
                            <a:pt x="0" y="35"/>
                            <a:pt x="0" y="78"/>
                          </a:cubicBezTo>
                          <a:cubicBezTo>
                            <a:pt x="0" y="92"/>
                            <a:pt x="11" y="103"/>
                            <a:pt x="25" y="103"/>
                          </a:cubicBezTo>
                          <a:cubicBezTo>
                            <a:pt x="39" y="103"/>
                            <a:pt x="51" y="92"/>
                            <a:pt x="51" y="78"/>
                          </a:cubicBezTo>
                          <a:cubicBezTo>
                            <a:pt x="51" y="63"/>
                            <a:pt x="63" y="51"/>
                            <a:pt x="78" y="51"/>
                          </a:cubicBezTo>
                          <a:cubicBezTo>
                            <a:pt x="93" y="51"/>
                            <a:pt x="105" y="63"/>
                            <a:pt x="105" y="78"/>
                          </a:cubicBezTo>
                          <a:cubicBezTo>
                            <a:pt x="105" y="78"/>
                            <a:pt x="105" y="78"/>
                            <a:pt x="105" y="78"/>
                          </a:cubicBezTo>
                          <a:cubicBezTo>
                            <a:pt x="105" y="64"/>
                            <a:pt x="116" y="52"/>
                            <a:pt x="130" y="52"/>
                          </a:cubicBezTo>
                          <a:cubicBezTo>
                            <a:pt x="144" y="52"/>
                            <a:pt x="156" y="64"/>
                            <a:pt x="156" y="78"/>
                          </a:cubicBezTo>
                          <a:cubicBezTo>
                            <a:pt x="156" y="35"/>
                            <a:pt x="121" y="0"/>
                            <a:pt x="78"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8" name="Freeform 532">
                      <a:extLst>
                        <a:ext uri="{C183D7F6-B498-43B3-948B-1728B52AA6E4}">
                          <adec:decorative xmlns:adec="http://schemas.microsoft.com/office/drawing/2017/decorative" val="1"/>
                        </a:ext>
                      </a:extLst>
                    </p:cNvPr>
                    <p:cNvSpPr>
                      <a:spLocks noChangeAspect="1"/>
                    </p:cNvSpPr>
                    <p:nvPr/>
                  </p:nvSpPr>
                  <p:spPr bwMode="auto">
                    <a:xfrm>
                      <a:off x="1844095" y="-210151"/>
                      <a:ext cx="245992" cy="245992"/>
                    </a:xfrm>
                    <a:custGeom>
                      <a:avLst/>
                      <a:gdLst>
                        <a:gd name="T0" fmla="*/ 104 w 104"/>
                        <a:gd name="T1" fmla="*/ 0 h 104"/>
                        <a:gd name="T2" fmla="*/ 78 w 104"/>
                        <a:gd name="T3" fmla="*/ 25 h 104"/>
                        <a:gd name="T4" fmla="*/ 53 w 104"/>
                        <a:gd name="T5" fmla="*/ 0 h 104"/>
                        <a:gd name="T6" fmla="*/ 53 w 104"/>
                        <a:gd name="T7" fmla="*/ 0 h 104"/>
                        <a:gd name="T8" fmla="*/ 37 w 104"/>
                        <a:gd name="T9" fmla="*/ 24 h 104"/>
                        <a:gd name="T10" fmla="*/ 0 w 104"/>
                        <a:gd name="T11" fmla="*/ 78 h 104"/>
                        <a:gd name="T12" fmla="*/ 26 w 104"/>
                        <a:gd name="T13" fmla="*/ 104 h 104"/>
                        <a:gd name="T14" fmla="*/ 51 w 104"/>
                        <a:gd name="T15" fmla="*/ 78 h 104"/>
                        <a:gd name="T16" fmla="*/ 59 w 104"/>
                        <a:gd name="T17" fmla="*/ 70 h 104"/>
                        <a:gd name="T18" fmla="*/ 104 w 104"/>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104" y="0"/>
                          </a:moveTo>
                          <a:cubicBezTo>
                            <a:pt x="104" y="14"/>
                            <a:pt x="92" y="25"/>
                            <a:pt x="78" y="25"/>
                          </a:cubicBezTo>
                          <a:cubicBezTo>
                            <a:pt x="64" y="25"/>
                            <a:pt x="53" y="14"/>
                            <a:pt x="53" y="0"/>
                          </a:cubicBezTo>
                          <a:cubicBezTo>
                            <a:pt x="53" y="0"/>
                            <a:pt x="53" y="0"/>
                            <a:pt x="53" y="0"/>
                          </a:cubicBezTo>
                          <a:cubicBezTo>
                            <a:pt x="53" y="10"/>
                            <a:pt x="47" y="20"/>
                            <a:pt x="37" y="24"/>
                          </a:cubicBezTo>
                          <a:cubicBezTo>
                            <a:pt x="15" y="35"/>
                            <a:pt x="0" y="56"/>
                            <a:pt x="0" y="78"/>
                          </a:cubicBezTo>
                          <a:cubicBezTo>
                            <a:pt x="0" y="92"/>
                            <a:pt x="12" y="104"/>
                            <a:pt x="26" y="104"/>
                          </a:cubicBezTo>
                          <a:cubicBezTo>
                            <a:pt x="40" y="104"/>
                            <a:pt x="51" y="93"/>
                            <a:pt x="51" y="78"/>
                          </a:cubicBezTo>
                          <a:cubicBezTo>
                            <a:pt x="52" y="77"/>
                            <a:pt x="54" y="73"/>
                            <a:pt x="59" y="70"/>
                          </a:cubicBezTo>
                          <a:cubicBezTo>
                            <a:pt x="86" y="57"/>
                            <a:pt x="104" y="30"/>
                            <a:pt x="104"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9" name="Freeform 533">
                      <a:extLst>
                        <a:ext uri="{C183D7F6-B498-43B3-948B-1728B52AA6E4}">
                          <adec:decorative xmlns:adec="http://schemas.microsoft.com/office/drawing/2017/decorative" val="1"/>
                        </a:ext>
                      </a:extLst>
                    </p:cNvPr>
                    <p:cNvSpPr>
                      <a:spLocks noChangeAspect="1"/>
                    </p:cNvSpPr>
                    <p:nvPr/>
                  </p:nvSpPr>
                  <p:spPr bwMode="auto">
                    <a:xfrm>
                      <a:off x="1969091" y="-271150"/>
                      <a:ext cx="120996" cy="120996"/>
                    </a:xfrm>
                    <a:custGeom>
                      <a:avLst/>
                      <a:gdLst>
                        <a:gd name="T0" fmla="*/ 25 w 51"/>
                        <a:gd name="T1" fmla="*/ 0 h 51"/>
                        <a:gd name="T2" fmla="*/ 0 w 51"/>
                        <a:gd name="T3" fmla="*/ 26 h 51"/>
                        <a:gd name="T4" fmla="*/ 0 w 51"/>
                        <a:gd name="T5" fmla="*/ 26 h 51"/>
                        <a:gd name="T6" fmla="*/ 0 w 51"/>
                        <a:gd name="T7" fmla="*/ 26 h 51"/>
                        <a:gd name="T8" fmla="*/ 25 w 51"/>
                        <a:gd name="T9" fmla="*/ 51 h 51"/>
                        <a:gd name="T10" fmla="*/ 51 w 51"/>
                        <a:gd name="T11" fmla="*/ 26 h 51"/>
                        <a:gd name="T12" fmla="*/ 51 w 51"/>
                        <a:gd name="T13" fmla="*/ 26 h 51"/>
                        <a:gd name="T14" fmla="*/ 51 w 51"/>
                        <a:gd name="T15" fmla="*/ 26 h 51"/>
                        <a:gd name="T16" fmla="*/ 25 w 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1">
                          <a:moveTo>
                            <a:pt x="25" y="0"/>
                          </a:moveTo>
                          <a:cubicBezTo>
                            <a:pt x="11" y="0"/>
                            <a:pt x="0" y="12"/>
                            <a:pt x="0" y="26"/>
                          </a:cubicBezTo>
                          <a:cubicBezTo>
                            <a:pt x="0" y="26"/>
                            <a:pt x="0" y="26"/>
                            <a:pt x="0" y="26"/>
                          </a:cubicBezTo>
                          <a:cubicBezTo>
                            <a:pt x="0" y="26"/>
                            <a:pt x="0" y="26"/>
                            <a:pt x="0" y="26"/>
                          </a:cubicBezTo>
                          <a:cubicBezTo>
                            <a:pt x="0" y="40"/>
                            <a:pt x="11" y="51"/>
                            <a:pt x="25" y="51"/>
                          </a:cubicBezTo>
                          <a:cubicBezTo>
                            <a:pt x="39" y="51"/>
                            <a:pt x="51" y="40"/>
                            <a:pt x="51" y="26"/>
                          </a:cubicBezTo>
                          <a:cubicBezTo>
                            <a:pt x="51" y="26"/>
                            <a:pt x="51" y="26"/>
                            <a:pt x="51" y="26"/>
                          </a:cubicBezTo>
                          <a:cubicBezTo>
                            <a:pt x="51" y="26"/>
                            <a:pt x="51" y="26"/>
                            <a:pt x="51" y="26"/>
                          </a:cubicBezTo>
                          <a:cubicBezTo>
                            <a:pt x="51" y="12"/>
                            <a:pt x="39" y="0"/>
                            <a:pt x="25"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sp>
                <p:nvSpPr>
                  <p:cNvPr id="15" name="Oval 531">
                    <a:extLst>
                      <a:ext uri="{C183D7F6-B498-43B3-948B-1728B52AA6E4}">
                        <adec:decorative xmlns:adec="http://schemas.microsoft.com/office/drawing/2017/decorative" val="1"/>
                      </a:ext>
                    </a:extLst>
                  </p:cNvPr>
                  <p:cNvSpPr>
                    <a:spLocks noChangeAspect="1" noChangeArrowheads="1"/>
                  </p:cNvSpPr>
                  <p:nvPr/>
                </p:nvSpPr>
                <p:spPr bwMode="auto">
                  <a:xfrm>
                    <a:off x="5254367" y="-251382"/>
                    <a:ext cx="65304" cy="65304"/>
                  </a:xfrm>
                  <a:prstGeom prst="ellipse">
                    <a:avLst/>
                  </a:pr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grpSp>
        </p:grpSp>
      </p:grpSp>
    </p:spTree>
    <p:extLst>
      <p:ext uri="{BB962C8B-B14F-4D97-AF65-F5344CB8AC3E}">
        <p14:creationId xmlns:p14="http://schemas.microsoft.com/office/powerpoint/2010/main" val="70916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7E231BB-DC3A-4CA1-9934-F92D7E265CDB}"/>
              </a:ext>
            </a:extLst>
          </p:cNvPr>
          <p:cNvSpPr>
            <a:spLocks noGrp="1"/>
          </p:cNvSpPr>
          <p:nvPr>
            <p:ph type="sldNum" sz="quarter" idx="12"/>
          </p:nvPr>
        </p:nvSpPr>
        <p:spPr/>
        <p:txBody>
          <a:bodyPr/>
          <a:lstStyle/>
          <a:p>
            <a:fld id="{3CE5352E-9B9F-4EDC-8769-7FA3D3F814C7}" type="slidenum">
              <a:rPr lang="en-US" smtClean="0"/>
              <a:pPr/>
              <a:t>4</a:t>
            </a:fld>
            <a:endParaRPr lang="en-US" dirty="0"/>
          </a:p>
        </p:txBody>
      </p:sp>
      <p:sp>
        <p:nvSpPr>
          <p:cNvPr id="7" name="Footer Placeholder 6">
            <a:extLst>
              <a:ext uri="{FF2B5EF4-FFF2-40B4-BE49-F238E27FC236}">
                <a16:creationId xmlns:a16="http://schemas.microsoft.com/office/drawing/2014/main" id="{1378EF8B-1C40-45C8-8A43-11073D821DF1}"/>
              </a:ext>
            </a:extLst>
          </p:cNvPr>
          <p:cNvSpPr>
            <a:spLocks noGrp="1"/>
          </p:cNvSpPr>
          <p:nvPr>
            <p:ph type="ftr" sz="quarter" idx="11"/>
          </p:nvPr>
        </p:nvSpPr>
        <p:spPr/>
        <p:txBody>
          <a:bodyPr/>
          <a:lstStyle/>
          <a:p>
            <a:r>
              <a:rPr lang="en-US"/>
              <a:t>Virtual Fitting Room</a:t>
            </a:r>
            <a:endParaRPr lang="en-US" dirty="0"/>
          </a:p>
        </p:txBody>
      </p:sp>
      <p:sp>
        <p:nvSpPr>
          <p:cNvPr id="18" name="Title 2">
            <a:extLst>
              <a:ext uri="{FF2B5EF4-FFF2-40B4-BE49-F238E27FC236}">
                <a16:creationId xmlns:a16="http://schemas.microsoft.com/office/drawing/2014/main" id="{9A26A2BB-DA95-4D26-B767-645CFF3965E1}"/>
              </a:ext>
            </a:extLst>
          </p:cNvPr>
          <p:cNvSpPr>
            <a:spLocks noGrp="1"/>
          </p:cNvSpPr>
          <p:nvPr>
            <p:ph type="title"/>
          </p:nvPr>
        </p:nvSpPr>
        <p:spPr>
          <a:xfrm>
            <a:off x="3714127" y="-150375"/>
            <a:ext cx="4584212" cy="1001338"/>
          </a:xfrm>
        </p:spPr>
        <p:txBody>
          <a:bodyPr>
            <a:normAutofit/>
          </a:bodyPr>
          <a:lstStyle/>
          <a:p>
            <a:pPr algn="ctr"/>
            <a:r>
              <a:rPr lang="en-US" sz="4000" dirty="0">
                <a:latin typeface="Rockwell" panose="02060603020205020403" pitchFamily="18" charset="0"/>
              </a:rPr>
              <a:t>Proposal </a:t>
            </a:r>
          </a:p>
        </p:txBody>
      </p:sp>
      <p:sp>
        <p:nvSpPr>
          <p:cNvPr id="19" name="Text Placeholder 7">
            <a:extLst>
              <a:ext uri="{FF2B5EF4-FFF2-40B4-BE49-F238E27FC236}">
                <a16:creationId xmlns:a16="http://schemas.microsoft.com/office/drawing/2014/main" id="{1CF0E0C7-55E5-4F71-9272-6EA1293BE996}"/>
              </a:ext>
            </a:extLst>
          </p:cNvPr>
          <p:cNvSpPr txBox="1">
            <a:spLocks/>
          </p:cNvSpPr>
          <p:nvPr/>
        </p:nvSpPr>
        <p:spPr>
          <a:xfrm>
            <a:off x="191529" y="683466"/>
            <a:ext cx="11553568" cy="6233823"/>
          </a:xfrm>
          <a:prstGeom prst="rect">
            <a:avLst/>
          </a:prstGeom>
        </p:spPr>
        <p:txBody>
          <a:bodyPr vert="horz" lIns="36000" tIns="0" rIns="0" bIns="0" rtlCol="0">
            <a:noAutofit/>
          </a:bodyPr>
          <a:lstStyle>
            <a:lvl1pPr marL="0" indent="0" algn="ctr" defTabSz="914400" rtl="0" eaLnBrk="1" latinLnBrk="0" hangingPunct="1">
              <a:lnSpc>
                <a:spcPct val="90000"/>
              </a:lnSpc>
              <a:spcBef>
                <a:spcPts val="1000"/>
              </a:spcBef>
              <a:buClr>
                <a:schemeClr val="tx2"/>
              </a:buClr>
              <a:buSzPct val="125000"/>
              <a:buFont typeface="Wingdings" panose="05000000000000000000" pitchFamily="2" charset="2"/>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Clr>
                <a:schemeClr val="tx2"/>
              </a:buClr>
              <a:buSzPct val="125000"/>
              <a:buFont typeface="Wingdings" panose="05000000000000000000" pitchFamily="2" charset="2"/>
              <a:buNone/>
              <a:defRPr sz="1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lnSpc>
                <a:spcPct val="107000"/>
              </a:lnSpc>
              <a:spcBef>
                <a:spcPts val="0"/>
              </a:spcBef>
              <a:spcAft>
                <a:spcPts val="800"/>
              </a:spcAft>
              <a:buFont typeface="Wingdings" panose="05000000000000000000" pitchFamily="2" charset="2"/>
              <a:buChar char="§"/>
            </a:pPr>
            <a:r>
              <a:rPr lang="en-US" sz="1600" b="1" u="sng" dirty="0">
                <a:latin typeface="Rockwell" panose="02060603020205020403" pitchFamily="18" charset="0"/>
                <a:ea typeface="Calibri" panose="020F0502020204030204" pitchFamily="34" charset="0"/>
                <a:cs typeface="Arial" panose="020B0604020202020204" pitchFamily="34" charset="0"/>
              </a:rPr>
              <a:t> Project Name</a:t>
            </a:r>
          </a:p>
          <a:p>
            <a:pPr algn="l">
              <a:lnSpc>
                <a:spcPct val="107000"/>
              </a:lnSpc>
              <a:spcBef>
                <a:spcPts val="0"/>
              </a:spcBef>
              <a:spcAft>
                <a:spcPts val="800"/>
              </a:spcAft>
            </a:pPr>
            <a:r>
              <a:rPr lang="en-US" b="1" dirty="0">
                <a:solidFill>
                  <a:srgbClr val="525252"/>
                </a:solidFill>
                <a:effectLst>
                  <a:outerShdw blurRad="38100" dist="38100" dir="2700000" algn="tl">
                    <a:srgbClr val="000000">
                      <a:alpha val="43137"/>
                    </a:srgbClr>
                  </a:outerShdw>
                </a:effectLst>
                <a:latin typeface="Rockwell" panose="02060603020205020403" pitchFamily="18" charset="0"/>
                <a:ea typeface="Calibri" panose="020F0502020204030204" pitchFamily="34" charset="0"/>
                <a:cs typeface="Arial" panose="020B0604020202020204" pitchFamily="34" charset="0"/>
              </a:rPr>
              <a:t>Virtual Fitting Room </a:t>
            </a:r>
            <a:endParaRPr lang="en-US" b="1" dirty="0">
              <a:effectLst>
                <a:outerShdw blurRad="38100" dist="38100" dir="2700000" algn="tl">
                  <a:srgbClr val="000000">
                    <a:alpha val="43137"/>
                  </a:srgbClr>
                </a:outerShdw>
              </a:effectLst>
              <a:latin typeface="Rockwell" panose="02060603020205020403" pitchFamily="18" charset="0"/>
            </a:endParaRPr>
          </a:p>
          <a:p>
            <a:pPr marL="285750" indent="-285750" algn="l">
              <a:lnSpc>
                <a:spcPct val="107000"/>
              </a:lnSpc>
              <a:spcBef>
                <a:spcPts val="0"/>
              </a:spcBef>
              <a:spcAft>
                <a:spcPts val="800"/>
              </a:spcAft>
              <a:buFont typeface="Wingdings" panose="05000000000000000000" pitchFamily="2" charset="2"/>
              <a:buChar char="§"/>
            </a:pPr>
            <a:r>
              <a:rPr lang="en-US" sz="1600" b="1" u="sng" dirty="0">
                <a:latin typeface="Rockwell" panose="02060603020205020403" pitchFamily="18" charset="0"/>
                <a:ea typeface="Calibri" panose="020F0502020204030204" pitchFamily="34" charset="0"/>
                <a:cs typeface="Arial" panose="020B0604020202020204" pitchFamily="34" charset="0"/>
              </a:rPr>
              <a:t> Problem definition</a:t>
            </a:r>
          </a:p>
          <a:p>
            <a:pPr algn="l">
              <a:lnSpc>
                <a:spcPct val="107000"/>
              </a:lnSpc>
              <a:spcBef>
                <a:spcPts val="0"/>
              </a:spcBef>
              <a:spcAft>
                <a:spcPts val="800"/>
              </a:spcAft>
            </a:pPr>
            <a:r>
              <a:rPr lang="en-US" dirty="0">
                <a:solidFill>
                  <a:srgbClr val="525252"/>
                </a:solidFill>
                <a:latin typeface="Rockwell" panose="02060603020205020403" pitchFamily="18" charset="0"/>
                <a:ea typeface="Calibri" panose="020F0502020204030204" pitchFamily="34" charset="0"/>
                <a:cs typeface="Arial" panose="020B0604020202020204" pitchFamily="34" charset="0"/>
              </a:rPr>
              <a:t>A survey has been done reveals consumer’s fear of buying the wrong size and hassle of returns </a:t>
            </a:r>
          </a:p>
          <a:p>
            <a:pPr algn="l">
              <a:lnSpc>
                <a:spcPct val="107000"/>
              </a:lnSpc>
              <a:spcBef>
                <a:spcPts val="0"/>
              </a:spcBef>
              <a:spcAft>
                <a:spcPts val="800"/>
              </a:spcAft>
            </a:pPr>
            <a:r>
              <a:rPr lang="en-US" dirty="0">
                <a:solidFill>
                  <a:srgbClr val="525252"/>
                </a:solidFill>
                <a:latin typeface="Rockwell" panose="02060603020205020403" pitchFamily="18" charset="0"/>
                <a:ea typeface="Calibri" panose="020F0502020204030204" pitchFamily="34" charset="0"/>
                <a:cs typeface="Arial" panose="020B0604020202020204" pitchFamily="34" charset="0"/>
              </a:rPr>
              <a:t>as a top reason why people hesitate of buying online. Also, Due to the current pandemic people </a:t>
            </a:r>
          </a:p>
          <a:p>
            <a:pPr algn="l">
              <a:lnSpc>
                <a:spcPct val="107000"/>
              </a:lnSpc>
              <a:spcBef>
                <a:spcPts val="0"/>
              </a:spcBef>
              <a:spcAft>
                <a:spcPts val="800"/>
              </a:spcAft>
            </a:pPr>
            <a:r>
              <a:rPr lang="en-US" dirty="0">
                <a:solidFill>
                  <a:srgbClr val="525252"/>
                </a:solidFill>
                <a:latin typeface="Rockwell" panose="02060603020205020403" pitchFamily="18" charset="0"/>
                <a:ea typeface="Calibri" panose="020F0502020204030204" pitchFamily="34" charset="0"/>
                <a:cs typeface="Arial" panose="020B0604020202020204" pitchFamily="34" charset="0"/>
              </a:rPr>
              <a:t>are afraid to try clothes or shop from malls.</a:t>
            </a:r>
            <a:endParaRPr lang="en-US" sz="1200" dirty="0">
              <a:latin typeface="Rockwell" panose="02060603020205020403" pitchFamily="18" charset="0"/>
              <a:ea typeface="Calibri" panose="020F0502020204030204" pitchFamily="34" charset="0"/>
              <a:cs typeface="Arial" panose="020B0604020202020204" pitchFamily="34" charset="0"/>
            </a:endParaRPr>
          </a:p>
          <a:p>
            <a:pPr marL="285750" indent="-285750" algn="l">
              <a:lnSpc>
                <a:spcPct val="107000"/>
              </a:lnSpc>
              <a:spcBef>
                <a:spcPts val="0"/>
              </a:spcBef>
              <a:spcAft>
                <a:spcPts val="800"/>
              </a:spcAft>
              <a:buFont typeface="Wingdings" panose="05000000000000000000" pitchFamily="2" charset="2"/>
              <a:buChar char="§"/>
            </a:pPr>
            <a:r>
              <a:rPr lang="en-US" sz="1600" b="1" u="sng" dirty="0">
                <a:latin typeface="Rockwell" panose="02060603020205020403" pitchFamily="18" charset="0"/>
                <a:ea typeface="Calibri" panose="020F0502020204030204" pitchFamily="34" charset="0"/>
                <a:cs typeface="Arial" panose="020B0604020202020204" pitchFamily="34" charset="0"/>
              </a:rPr>
              <a:t> Solution</a:t>
            </a:r>
          </a:p>
          <a:p>
            <a:pPr algn="l">
              <a:lnSpc>
                <a:spcPct val="107000"/>
              </a:lnSpc>
              <a:spcBef>
                <a:spcPts val="0"/>
              </a:spcBef>
              <a:spcAft>
                <a:spcPts val="800"/>
              </a:spcAft>
            </a:pPr>
            <a:r>
              <a:rPr lang="en-US" dirty="0">
                <a:solidFill>
                  <a:srgbClr val="525252"/>
                </a:solidFill>
                <a:latin typeface="Rockwell" panose="02060603020205020403" pitchFamily="18" charset="0"/>
                <a:ea typeface="Calibri" panose="020F0502020204030204" pitchFamily="34" charset="0"/>
                <a:cs typeface="Arial" panose="020B0604020202020204" pitchFamily="34" charset="0"/>
              </a:rPr>
              <a:t>As finding your expected item is totally doable using our system, </a:t>
            </a:r>
            <a:r>
              <a:rPr lang="en-US" dirty="0">
                <a:solidFill>
                  <a:srgbClr val="525252"/>
                </a:solidFill>
                <a:latin typeface="Rockwell" panose="02060603020205020403" pitchFamily="18" charset="0"/>
                <a:ea typeface="Calibri" panose="020F0502020204030204" pitchFamily="34" charset="0"/>
                <a:cs typeface="Times New Roman" panose="02020603050405020304" pitchFamily="18" charset="0"/>
              </a:rPr>
              <a:t>our main aim is removing the</a:t>
            </a:r>
          </a:p>
          <a:p>
            <a:pPr algn="l">
              <a:lnSpc>
                <a:spcPct val="107000"/>
              </a:lnSpc>
              <a:spcBef>
                <a:spcPts val="0"/>
              </a:spcBef>
              <a:spcAft>
                <a:spcPts val="800"/>
              </a:spcAft>
            </a:pPr>
            <a:r>
              <a:rPr lang="en-US" dirty="0">
                <a:solidFill>
                  <a:srgbClr val="525252"/>
                </a:solidFill>
                <a:latin typeface="Rockwell" panose="02060603020205020403" pitchFamily="18" charset="0"/>
                <a:ea typeface="Calibri" panose="020F0502020204030204" pitchFamily="34" charset="0"/>
                <a:cs typeface="Times New Roman" panose="02020603050405020304" pitchFamily="18" charset="0"/>
              </a:rPr>
              <a:t>consumer’s obstacles while shopping online. Virtual fitting room is complementary tool for small</a:t>
            </a:r>
          </a:p>
          <a:p>
            <a:pPr algn="l">
              <a:lnSpc>
                <a:spcPct val="107000"/>
              </a:lnSpc>
              <a:spcBef>
                <a:spcPts val="0"/>
              </a:spcBef>
              <a:spcAft>
                <a:spcPts val="800"/>
              </a:spcAft>
            </a:pPr>
            <a:r>
              <a:rPr lang="en-US" dirty="0">
                <a:solidFill>
                  <a:srgbClr val="525252"/>
                </a:solidFill>
                <a:latin typeface="Rockwell" panose="02060603020205020403" pitchFamily="18" charset="0"/>
                <a:ea typeface="Calibri" panose="020F0502020204030204" pitchFamily="34" charset="0"/>
                <a:cs typeface="Times New Roman" panose="02020603050405020304" pitchFamily="18" charset="0"/>
              </a:rPr>
              <a:t>and large retailers. It is a unique system which allows users to combine up their body measurements</a:t>
            </a:r>
          </a:p>
          <a:p>
            <a:pPr algn="l">
              <a:lnSpc>
                <a:spcPct val="107000"/>
              </a:lnSpc>
              <a:spcBef>
                <a:spcPts val="0"/>
              </a:spcBef>
              <a:spcAft>
                <a:spcPts val="800"/>
              </a:spcAft>
            </a:pPr>
            <a:r>
              <a:rPr lang="en-US" dirty="0">
                <a:solidFill>
                  <a:srgbClr val="525252"/>
                </a:solidFill>
                <a:latin typeface="Rockwell" panose="02060603020205020403" pitchFamily="18" charset="0"/>
                <a:ea typeface="Calibri" panose="020F0502020204030204" pitchFamily="34" charset="0"/>
                <a:cs typeface="Times New Roman" panose="02020603050405020304" pitchFamily="18" charset="0"/>
              </a:rPr>
              <a:t> and generates a 3D model avatar for them. Helping them to shop online easily.</a:t>
            </a:r>
            <a:endParaRPr lang="en-US" sz="1050" dirty="0">
              <a:latin typeface="Rockwell" panose="02060603020205020403" pitchFamily="18" charset="0"/>
              <a:ea typeface="Calibri" panose="020F0502020204030204" pitchFamily="34" charset="0"/>
              <a:cs typeface="Arial" panose="020B0604020202020204" pitchFamily="34" charset="0"/>
            </a:endParaRPr>
          </a:p>
          <a:p>
            <a:pPr marL="285750" indent="-285750" algn="l">
              <a:lnSpc>
                <a:spcPct val="107000"/>
              </a:lnSpc>
              <a:spcBef>
                <a:spcPts val="0"/>
              </a:spcBef>
              <a:spcAft>
                <a:spcPts val="800"/>
              </a:spcAft>
              <a:buFont typeface="Wingdings" panose="05000000000000000000" pitchFamily="2" charset="2"/>
              <a:buChar char="§"/>
            </a:pPr>
            <a:r>
              <a:rPr lang="en-US" sz="1600" b="1" u="sng" dirty="0">
                <a:latin typeface="Rockwell" panose="02060603020205020403" pitchFamily="18" charset="0"/>
                <a:ea typeface="Calibri" panose="020F0502020204030204" pitchFamily="34" charset="0"/>
                <a:cs typeface="Arial" panose="020B0604020202020204" pitchFamily="34" charset="0"/>
              </a:rPr>
              <a:t>Recommendation</a:t>
            </a:r>
          </a:p>
          <a:p>
            <a:pPr algn="l">
              <a:lnSpc>
                <a:spcPct val="107000"/>
              </a:lnSpc>
              <a:spcBef>
                <a:spcPts val="0"/>
              </a:spcBef>
              <a:spcAft>
                <a:spcPts val="800"/>
              </a:spcAft>
            </a:pPr>
            <a:r>
              <a:rPr lang="en-US" dirty="0">
                <a:solidFill>
                  <a:srgbClr val="323E4F"/>
                </a:solidFill>
                <a:latin typeface="Rockwell" panose="02060603020205020403" pitchFamily="18" charset="0"/>
                <a:ea typeface="Calibri" panose="020F0502020204030204" pitchFamily="34" charset="0"/>
                <a:cs typeface="Arial" panose="020B0604020202020204" pitchFamily="34" charset="0"/>
              </a:rPr>
              <a:t>-You should make sure of your measurements while creating your 3D model </a:t>
            </a:r>
            <a:endParaRPr lang="en-US" dirty="0">
              <a:latin typeface="Rockwell" panose="02060603020205020403" pitchFamily="18" charset="0"/>
              <a:ea typeface="Calibri" panose="020F0502020204030204" pitchFamily="34" charset="0"/>
              <a:cs typeface="Arial" panose="020B0604020202020204" pitchFamily="34" charset="0"/>
            </a:endParaRPr>
          </a:p>
          <a:p>
            <a:pPr algn="l">
              <a:lnSpc>
                <a:spcPct val="107000"/>
              </a:lnSpc>
              <a:spcBef>
                <a:spcPts val="0"/>
              </a:spcBef>
              <a:spcAft>
                <a:spcPts val="800"/>
              </a:spcAft>
            </a:pPr>
            <a:r>
              <a:rPr lang="en-US" dirty="0">
                <a:solidFill>
                  <a:srgbClr val="323E4F"/>
                </a:solidFill>
                <a:latin typeface="Rockwell" panose="02060603020205020403" pitchFamily="18" charset="0"/>
                <a:ea typeface="Calibri" panose="020F0502020204030204" pitchFamily="34" charset="0"/>
                <a:cs typeface="Arial" panose="020B0604020202020204" pitchFamily="34" charset="0"/>
              </a:rPr>
              <a:t>-Make sure to order the same recommended size for you</a:t>
            </a:r>
          </a:p>
          <a:p>
            <a:pPr marL="285750" indent="-285750" algn="l">
              <a:lnSpc>
                <a:spcPct val="107000"/>
              </a:lnSpc>
              <a:spcBef>
                <a:spcPts val="0"/>
              </a:spcBef>
              <a:spcAft>
                <a:spcPts val="800"/>
              </a:spcAft>
              <a:buFont typeface="Wingdings" panose="05000000000000000000" pitchFamily="2" charset="2"/>
              <a:buChar char="§"/>
            </a:pPr>
            <a:r>
              <a:rPr lang="en-US" sz="1600" b="1" u="sng" dirty="0">
                <a:latin typeface="Rockwell" panose="02060603020205020403" pitchFamily="18" charset="0"/>
                <a:ea typeface="Calibri" panose="020F0502020204030204" pitchFamily="34" charset="0"/>
                <a:cs typeface="Arial" panose="020B0604020202020204" pitchFamily="34" charset="0"/>
              </a:rPr>
              <a:t>Signature</a:t>
            </a:r>
          </a:p>
          <a:p>
            <a:pPr algn="l">
              <a:lnSpc>
                <a:spcPct val="107000"/>
              </a:lnSpc>
              <a:spcBef>
                <a:spcPts val="0"/>
              </a:spcBef>
              <a:spcAft>
                <a:spcPts val="800"/>
              </a:spcAft>
            </a:pPr>
            <a:r>
              <a:rPr lang="en-US" dirty="0">
                <a:solidFill>
                  <a:srgbClr val="000000"/>
                </a:solidFill>
                <a:latin typeface="Rockwell" panose="02060603020205020403" pitchFamily="18" charset="0"/>
                <a:ea typeface="Calibri" panose="020F0502020204030204" pitchFamily="34" charset="0"/>
                <a:cs typeface="Arial" panose="020B0604020202020204" pitchFamily="34" charset="0"/>
              </a:rPr>
              <a:t>Shrouk Ali 		</a:t>
            </a:r>
            <a:r>
              <a:rPr lang="en-US" dirty="0" err="1">
                <a:solidFill>
                  <a:srgbClr val="000000"/>
                </a:solidFill>
                <a:latin typeface="Rockwell" panose="02060603020205020403" pitchFamily="18" charset="0"/>
                <a:ea typeface="Calibri" panose="020F0502020204030204" pitchFamily="34" charset="0"/>
                <a:cs typeface="Arial" panose="020B0604020202020204" pitchFamily="34" charset="0"/>
              </a:rPr>
              <a:t>Yousra</a:t>
            </a:r>
            <a:r>
              <a:rPr lang="en-US" dirty="0">
                <a:solidFill>
                  <a:srgbClr val="000000"/>
                </a:solidFill>
                <a:latin typeface="Rockwell" panose="02060603020205020403" pitchFamily="18" charset="0"/>
                <a:ea typeface="Calibri" panose="020F0502020204030204" pitchFamily="34" charset="0"/>
                <a:cs typeface="Arial" panose="020B0604020202020204" pitchFamily="34" charset="0"/>
              </a:rPr>
              <a:t> Salah	</a:t>
            </a:r>
            <a:r>
              <a:rPr lang="en-US" dirty="0" err="1">
                <a:solidFill>
                  <a:srgbClr val="000000"/>
                </a:solidFill>
                <a:latin typeface="Rockwell" panose="02060603020205020403" pitchFamily="18" charset="0"/>
                <a:ea typeface="Calibri" panose="020F0502020204030204" pitchFamily="34" charset="0"/>
                <a:cs typeface="Arial" panose="020B0604020202020204" pitchFamily="34" charset="0"/>
              </a:rPr>
              <a:t>Mazen</a:t>
            </a:r>
            <a:r>
              <a:rPr lang="en-US" dirty="0">
                <a:solidFill>
                  <a:srgbClr val="000000"/>
                </a:solidFill>
                <a:latin typeface="Rockwell" panose="02060603020205020403" pitchFamily="18" charset="0"/>
                <a:ea typeface="Calibri" panose="020F0502020204030204" pitchFamily="34" charset="0"/>
                <a:cs typeface="Arial" panose="020B0604020202020204" pitchFamily="34" charset="0"/>
              </a:rPr>
              <a:t> Emad	Omar Hossam 	Ahmed Fadel</a:t>
            </a:r>
          </a:p>
          <a:p>
            <a:pPr algn="l">
              <a:lnSpc>
                <a:spcPct val="107000"/>
              </a:lnSpc>
              <a:spcBef>
                <a:spcPts val="0"/>
              </a:spcBef>
              <a:spcAft>
                <a:spcPts val="800"/>
              </a:spcAft>
            </a:pPr>
            <a:endParaRPr lang="en-US" sz="1200" dirty="0">
              <a:latin typeface="Rockwell" panose="02060603020205020403" pitchFamily="18" charset="0"/>
              <a:ea typeface="Calibri" panose="020F0502020204030204" pitchFamily="34" charset="0"/>
              <a:cs typeface="Arial" panose="020B0604020202020204" pitchFamily="34" charset="0"/>
            </a:endParaRPr>
          </a:p>
          <a:p>
            <a:pPr marL="171450" indent="-171450" algn="l">
              <a:lnSpc>
                <a:spcPct val="107000"/>
              </a:lnSpc>
              <a:spcBef>
                <a:spcPts val="0"/>
              </a:spcBef>
              <a:spcAft>
                <a:spcPts val="800"/>
              </a:spcAft>
              <a:buFont typeface="Wingdings" panose="05000000000000000000" pitchFamily="2" charset="2"/>
              <a:buChar char="§"/>
            </a:pPr>
            <a:endParaRPr lang="en-US" sz="1200" b="1" u="sng" dirty="0">
              <a:latin typeface="Rockwell" panose="02060603020205020403" pitchFamily="18" charset="0"/>
              <a:ea typeface="Calibri" panose="020F0502020204030204" pitchFamily="34" charset="0"/>
              <a:cs typeface="Arial" panose="020B0604020202020204" pitchFamily="34" charset="0"/>
            </a:endParaRPr>
          </a:p>
          <a:p>
            <a:pPr marL="171450" indent="-171450" algn="l">
              <a:lnSpc>
                <a:spcPct val="107000"/>
              </a:lnSpc>
              <a:spcBef>
                <a:spcPts val="0"/>
              </a:spcBef>
              <a:spcAft>
                <a:spcPts val="800"/>
              </a:spcAft>
              <a:buFont typeface="Wingdings" panose="05000000000000000000" pitchFamily="2" charset="2"/>
              <a:buChar char="§"/>
            </a:pPr>
            <a:endParaRPr lang="en-US" sz="1200" dirty="0">
              <a:latin typeface="Rockwell" panose="02060603020205020403" pitchFamily="18" charset="0"/>
            </a:endParaRPr>
          </a:p>
          <a:p>
            <a:pPr marL="171450" indent="-171450" algn="l">
              <a:lnSpc>
                <a:spcPct val="107000"/>
              </a:lnSpc>
              <a:spcBef>
                <a:spcPts val="0"/>
              </a:spcBef>
              <a:spcAft>
                <a:spcPts val="800"/>
              </a:spcAft>
              <a:buFont typeface="Wingdings" panose="05000000000000000000" pitchFamily="2" charset="2"/>
              <a:buChar char="§"/>
            </a:pPr>
            <a:endParaRPr lang="en-US" sz="1200" dirty="0">
              <a:latin typeface="Rockwell" panose="02060603020205020403" pitchFamily="18" charset="0"/>
              <a:ea typeface="Calibri" panose="020F0502020204030204" pitchFamily="34" charset="0"/>
              <a:cs typeface="Arial" panose="020B0604020202020204" pitchFamily="34" charset="0"/>
            </a:endParaRPr>
          </a:p>
          <a:p>
            <a:pPr marL="171450" indent="-171450" algn="l">
              <a:buFont typeface="Wingdings" panose="05000000000000000000" pitchFamily="2" charset="2"/>
              <a:buChar char="§"/>
            </a:pPr>
            <a:endParaRPr lang="en-US" sz="1200" dirty="0">
              <a:latin typeface="Rockwell" panose="02060603020205020403" pitchFamily="18" charset="0"/>
            </a:endParaRPr>
          </a:p>
        </p:txBody>
      </p:sp>
      <p:grpSp>
        <p:nvGrpSpPr>
          <p:cNvPr id="20" name="Group 19">
            <a:extLst>
              <a:ext uri="{FF2B5EF4-FFF2-40B4-BE49-F238E27FC236}">
                <a16:creationId xmlns:a16="http://schemas.microsoft.com/office/drawing/2014/main" id="{F58509DD-6C25-4E5B-9AC1-94E89591CF8F}"/>
              </a:ext>
            </a:extLst>
          </p:cNvPr>
          <p:cNvGrpSpPr/>
          <p:nvPr/>
        </p:nvGrpSpPr>
        <p:grpSpPr>
          <a:xfrm>
            <a:off x="10326234" y="165007"/>
            <a:ext cx="1766379" cy="755061"/>
            <a:chOff x="664379" y="5057420"/>
            <a:chExt cx="1955109" cy="827013"/>
          </a:xfrm>
        </p:grpSpPr>
        <p:sp>
          <p:nvSpPr>
            <p:cNvPr id="21" name="Rounded Rectangle 7">
              <a:extLst>
                <a:ext uri="{FF2B5EF4-FFF2-40B4-BE49-F238E27FC236}">
                  <a16:creationId xmlns:a16="http://schemas.microsoft.com/office/drawing/2014/main" id="{1CA711E7-62FE-4C5A-98A7-B68D5D0CF942}"/>
                </a:ext>
                <a:ext uri="{C183D7F6-B498-43B3-948B-1728B52AA6E4}">
                  <adec:decorative xmlns:adec="http://schemas.microsoft.com/office/drawing/2017/decorative" val="1"/>
                </a:ext>
              </a:extLst>
            </p:cNvPr>
            <p:cNvSpPr/>
            <p:nvPr/>
          </p:nvSpPr>
          <p:spPr>
            <a:xfrm>
              <a:off x="1365678" y="5057420"/>
              <a:ext cx="1134791" cy="532268"/>
            </a:xfrm>
            <a:prstGeom prst="roundRect">
              <a:avLst/>
            </a:prstGeom>
            <a:solidFill>
              <a:schemeClr val="bg1">
                <a:alpha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8F42D3A0-E2E9-46AB-ACB3-7279D61B1ADB}"/>
                </a:ext>
              </a:extLst>
            </p:cNvPr>
            <p:cNvGrpSpPr/>
            <p:nvPr/>
          </p:nvGrpSpPr>
          <p:grpSpPr>
            <a:xfrm>
              <a:off x="664379" y="5108030"/>
              <a:ext cx="1955109" cy="776403"/>
              <a:chOff x="3553227" y="-448810"/>
              <a:chExt cx="2528010" cy="1145164"/>
            </a:xfrm>
          </p:grpSpPr>
          <p:sp>
            <p:nvSpPr>
              <p:cNvPr id="23" name="Block Arc 22">
                <a:extLst>
                  <a:ext uri="{FF2B5EF4-FFF2-40B4-BE49-F238E27FC236}">
                    <a16:creationId xmlns:a16="http://schemas.microsoft.com/office/drawing/2014/main" id="{04983B5F-0BEC-43FE-9404-405CBBEEA436}"/>
                  </a:ext>
                  <a:ext uri="{C183D7F6-B498-43B3-948B-1728B52AA6E4}">
                    <adec:decorative xmlns:adec="http://schemas.microsoft.com/office/drawing/2017/decorative" val="1"/>
                  </a:ext>
                </a:extLst>
              </p:cNvPr>
              <p:cNvSpPr/>
              <p:nvPr/>
            </p:nvSpPr>
            <p:spPr>
              <a:xfrm>
                <a:off x="4309495" y="-224124"/>
                <a:ext cx="1771742" cy="920478"/>
              </a:xfrm>
              <a:prstGeom prst="blockArc">
                <a:avLst>
                  <a:gd name="adj1" fmla="val 12693424"/>
                  <a:gd name="adj2" fmla="val 19655028"/>
                  <a:gd name="adj3" fmla="val 290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4" name="Group 23">
                <a:extLst>
                  <a:ext uri="{FF2B5EF4-FFF2-40B4-BE49-F238E27FC236}">
                    <a16:creationId xmlns:a16="http://schemas.microsoft.com/office/drawing/2014/main" id="{63D68A20-CE95-445E-A724-DA5B45F9E580}"/>
                  </a:ext>
                </a:extLst>
              </p:cNvPr>
              <p:cNvGrpSpPr/>
              <p:nvPr/>
            </p:nvGrpSpPr>
            <p:grpSpPr>
              <a:xfrm>
                <a:off x="3553227" y="-448810"/>
                <a:ext cx="2177646" cy="806977"/>
                <a:chOff x="3553227" y="-448810"/>
                <a:chExt cx="2177646" cy="806977"/>
              </a:xfrm>
            </p:grpSpPr>
            <p:sp>
              <p:nvSpPr>
                <p:cNvPr id="25" name="TextBox 24">
                  <a:extLst>
                    <a:ext uri="{FF2B5EF4-FFF2-40B4-BE49-F238E27FC236}">
                      <a16:creationId xmlns:a16="http://schemas.microsoft.com/office/drawing/2014/main" id="{9ED7DE9C-E891-4045-8B47-C166B014DE00}"/>
                    </a:ext>
                  </a:extLst>
                </p:cNvPr>
                <p:cNvSpPr txBox="1"/>
                <p:nvPr/>
              </p:nvSpPr>
              <p:spPr>
                <a:xfrm>
                  <a:off x="3553227" y="-114190"/>
                  <a:ext cx="2177646" cy="472357"/>
                </a:xfrm>
                <a:prstGeom prst="rect">
                  <a:avLst/>
                </a:prstGeom>
                <a:noFill/>
              </p:spPr>
              <p:txBody>
                <a:bodyPr wrap="none" rtlCol="0">
                  <a:spAutoFit/>
                </a:bodyPr>
                <a:lstStyle/>
                <a:p>
                  <a:pPr algn="ctr"/>
                  <a:r>
                    <a:rPr lang="en-US" sz="1300" b="1" spc="300" dirty="0">
                      <a:latin typeface="Arial Black" panose="020B0A04020102020204" pitchFamily="34" charset="0"/>
                      <a:ea typeface="Verdana" panose="020B0604030504040204" pitchFamily="34" charset="0"/>
                      <a:cs typeface="Verdana" panose="020B0604030504040204" pitchFamily="34" charset="0"/>
                    </a:rPr>
                    <a:t>         VFR</a:t>
                  </a:r>
                </a:p>
              </p:txBody>
            </p:sp>
            <p:grpSp>
              <p:nvGrpSpPr>
                <p:cNvPr id="26" name="Group 25">
                  <a:extLst>
                    <a:ext uri="{FF2B5EF4-FFF2-40B4-BE49-F238E27FC236}">
                      <a16:creationId xmlns:a16="http://schemas.microsoft.com/office/drawing/2014/main" id="{8F4E490E-D97E-4431-B6A6-735A6DA4F877}"/>
                    </a:ext>
                  </a:extLst>
                </p:cNvPr>
                <p:cNvGrpSpPr/>
                <p:nvPr/>
              </p:nvGrpSpPr>
              <p:grpSpPr>
                <a:xfrm>
                  <a:off x="5120201" y="-448810"/>
                  <a:ext cx="150327" cy="239667"/>
                  <a:chOff x="5212147" y="-425745"/>
                  <a:chExt cx="150327" cy="239667"/>
                </a:xfrm>
              </p:grpSpPr>
              <p:grpSp>
                <p:nvGrpSpPr>
                  <p:cNvPr id="27" name="Group 26">
                    <a:extLst>
                      <a:ext uri="{FF2B5EF4-FFF2-40B4-BE49-F238E27FC236}">
                        <a16:creationId xmlns:a16="http://schemas.microsoft.com/office/drawing/2014/main" id="{AA07E6CF-D9D5-41CB-BEAC-C9CE76301934}"/>
                      </a:ext>
                    </a:extLst>
                  </p:cNvPr>
                  <p:cNvGrpSpPr/>
                  <p:nvPr/>
                </p:nvGrpSpPr>
                <p:grpSpPr>
                  <a:xfrm>
                    <a:off x="5212147" y="-425745"/>
                    <a:ext cx="150327" cy="175178"/>
                    <a:chOff x="1721099" y="-394146"/>
                    <a:chExt cx="368989" cy="429987"/>
                  </a:xfrm>
                </p:grpSpPr>
                <p:sp>
                  <p:nvSpPr>
                    <p:cNvPr id="29" name="Freeform 530">
                      <a:extLst>
                        <a:ext uri="{FF2B5EF4-FFF2-40B4-BE49-F238E27FC236}">
                          <a16:creationId xmlns:a16="http://schemas.microsoft.com/office/drawing/2014/main" id="{17E52B54-74E2-4B5F-865B-F84028D777DB}"/>
                        </a:ext>
                        <a:ext uri="{C183D7F6-B498-43B3-948B-1728B52AA6E4}">
                          <adec:decorative xmlns:adec="http://schemas.microsoft.com/office/drawing/2017/decorative" val="1"/>
                        </a:ext>
                      </a:extLst>
                    </p:cNvPr>
                    <p:cNvSpPr>
                      <a:spLocks noChangeAspect="1"/>
                    </p:cNvSpPr>
                    <p:nvPr/>
                  </p:nvSpPr>
                  <p:spPr bwMode="auto">
                    <a:xfrm>
                      <a:off x="1721099" y="-394146"/>
                      <a:ext cx="368989" cy="243993"/>
                    </a:xfrm>
                    <a:custGeom>
                      <a:avLst/>
                      <a:gdLst>
                        <a:gd name="T0" fmla="*/ 78 w 156"/>
                        <a:gd name="T1" fmla="*/ 0 h 103"/>
                        <a:gd name="T2" fmla="*/ 0 w 156"/>
                        <a:gd name="T3" fmla="*/ 78 h 103"/>
                        <a:gd name="T4" fmla="*/ 25 w 156"/>
                        <a:gd name="T5" fmla="*/ 103 h 103"/>
                        <a:gd name="T6" fmla="*/ 51 w 156"/>
                        <a:gd name="T7" fmla="*/ 78 h 103"/>
                        <a:gd name="T8" fmla="*/ 78 w 156"/>
                        <a:gd name="T9" fmla="*/ 51 h 103"/>
                        <a:gd name="T10" fmla="*/ 105 w 156"/>
                        <a:gd name="T11" fmla="*/ 78 h 103"/>
                        <a:gd name="T12" fmla="*/ 105 w 156"/>
                        <a:gd name="T13" fmla="*/ 78 h 103"/>
                        <a:gd name="T14" fmla="*/ 130 w 156"/>
                        <a:gd name="T15" fmla="*/ 52 h 103"/>
                        <a:gd name="T16" fmla="*/ 156 w 156"/>
                        <a:gd name="T17" fmla="*/ 78 h 103"/>
                        <a:gd name="T18" fmla="*/ 78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78" y="0"/>
                          </a:moveTo>
                          <a:cubicBezTo>
                            <a:pt x="35" y="0"/>
                            <a:pt x="0" y="35"/>
                            <a:pt x="0" y="78"/>
                          </a:cubicBezTo>
                          <a:cubicBezTo>
                            <a:pt x="0" y="92"/>
                            <a:pt x="11" y="103"/>
                            <a:pt x="25" y="103"/>
                          </a:cubicBezTo>
                          <a:cubicBezTo>
                            <a:pt x="39" y="103"/>
                            <a:pt x="51" y="92"/>
                            <a:pt x="51" y="78"/>
                          </a:cubicBezTo>
                          <a:cubicBezTo>
                            <a:pt x="51" y="63"/>
                            <a:pt x="63" y="51"/>
                            <a:pt x="78" y="51"/>
                          </a:cubicBezTo>
                          <a:cubicBezTo>
                            <a:pt x="93" y="51"/>
                            <a:pt x="105" y="63"/>
                            <a:pt x="105" y="78"/>
                          </a:cubicBezTo>
                          <a:cubicBezTo>
                            <a:pt x="105" y="78"/>
                            <a:pt x="105" y="78"/>
                            <a:pt x="105" y="78"/>
                          </a:cubicBezTo>
                          <a:cubicBezTo>
                            <a:pt x="105" y="64"/>
                            <a:pt x="116" y="52"/>
                            <a:pt x="130" y="52"/>
                          </a:cubicBezTo>
                          <a:cubicBezTo>
                            <a:pt x="144" y="52"/>
                            <a:pt x="156" y="64"/>
                            <a:pt x="156" y="78"/>
                          </a:cubicBezTo>
                          <a:cubicBezTo>
                            <a:pt x="156" y="35"/>
                            <a:pt x="121" y="0"/>
                            <a:pt x="78"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30" name="Freeform 532">
                      <a:extLst>
                        <a:ext uri="{FF2B5EF4-FFF2-40B4-BE49-F238E27FC236}">
                          <a16:creationId xmlns:a16="http://schemas.microsoft.com/office/drawing/2014/main" id="{17392B3E-66C2-410D-B220-172A1670E0E8}"/>
                        </a:ext>
                        <a:ext uri="{C183D7F6-B498-43B3-948B-1728B52AA6E4}">
                          <adec:decorative xmlns:adec="http://schemas.microsoft.com/office/drawing/2017/decorative" val="1"/>
                        </a:ext>
                      </a:extLst>
                    </p:cNvPr>
                    <p:cNvSpPr>
                      <a:spLocks noChangeAspect="1"/>
                    </p:cNvSpPr>
                    <p:nvPr/>
                  </p:nvSpPr>
                  <p:spPr bwMode="auto">
                    <a:xfrm>
                      <a:off x="1844095" y="-210151"/>
                      <a:ext cx="245992" cy="245992"/>
                    </a:xfrm>
                    <a:custGeom>
                      <a:avLst/>
                      <a:gdLst>
                        <a:gd name="T0" fmla="*/ 104 w 104"/>
                        <a:gd name="T1" fmla="*/ 0 h 104"/>
                        <a:gd name="T2" fmla="*/ 78 w 104"/>
                        <a:gd name="T3" fmla="*/ 25 h 104"/>
                        <a:gd name="T4" fmla="*/ 53 w 104"/>
                        <a:gd name="T5" fmla="*/ 0 h 104"/>
                        <a:gd name="T6" fmla="*/ 53 w 104"/>
                        <a:gd name="T7" fmla="*/ 0 h 104"/>
                        <a:gd name="T8" fmla="*/ 37 w 104"/>
                        <a:gd name="T9" fmla="*/ 24 h 104"/>
                        <a:gd name="T10" fmla="*/ 0 w 104"/>
                        <a:gd name="T11" fmla="*/ 78 h 104"/>
                        <a:gd name="T12" fmla="*/ 26 w 104"/>
                        <a:gd name="T13" fmla="*/ 104 h 104"/>
                        <a:gd name="T14" fmla="*/ 51 w 104"/>
                        <a:gd name="T15" fmla="*/ 78 h 104"/>
                        <a:gd name="T16" fmla="*/ 59 w 104"/>
                        <a:gd name="T17" fmla="*/ 70 h 104"/>
                        <a:gd name="T18" fmla="*/ 104 w 104"/>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104" y="0"/>
                          </a:moveTo>
                          <a:cubicBezTo>
                            <a:pt x="104" y="14"/>
                            <a:pt x="92" y="25"/>
                            <a:pt x="78" y="25"/>
                          </a:cubicBezTo>
                          <a:cubicBezTo>
                            <a:pt x="64" y="25"/>
                            <a:pt x="53" y="14"/>
                            <a:pt x="53" y="0"/>
                          </a:cubicBezTo>
                          <a:cubicBezTo>
                            <a:pt x="53" y="0"/>
                            <a:pt x="53" y="0"/>
                            <a:pt x="53" y="0"/>
                          </a:cubicBezTo>
                          <a:cubicBezTo>
                            <a:pt x="53" y="10"/>
                            <a:pt x="47" y="20"/>
                            <a:pt x="37" y="24"/>
                          </a:cubicBezTo>
                          <a:cubicBezTo>
                            <a:pt x="15" y="35"/>
                            <a:pt x="0" y="56"/>
                            <a:pt x="0" y="78"/>
                          </a:cubicBezTo>
                          <a:cubicBezTo>
                            <a:pt x="0" y="92"/>
                            <a:pt x="12" y="104"/>
                            <a:pt x="26" y="104"/>
                          </a:cubicBezTo>
                          <a:cubicBezTo>
                            <a:pt x="40" y="104"/>
                            <a:pt x="51" y="93"/>
                            <a:pt x="51" y="78"/>
                          </a:cubicBezTo>
                          <a:cubicBezTo>
                            <a:pt x="52" y="77"/>
                            <a:pt x="54" y="73"/>
                            <a:pt x="59" y="70"/>
                          </a:cubicBezTo>
                          <a:cubicBezTo>
                            <a:pt x="86" y="57"/>
                            <a:pt x="104" y="30"/>
                            <a:pt x="104"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31" name="Freeform 533">
                      <a:extLst>
                        <a:ext uri="{FF2B5EF4-FFF2-40B4-BE49-F238E27FC236}">
                          <a16:creationId xmlns:a16="http://schemas.microsoft.com/office/drawing/2014/main" id="{3500E38D-D354-4141-A773-5DEE420409DA}"/>
                        </a:ext>
                        <a:ext uri="{C183D7F6-B498-43B3-948B-1728B52AA6E4}">
                          <adec:decorative xmlns:adec="http://schemas.microsoft.com/office/drawing/2017/decorative" val="1"/>
                        </a:ext>
                      </a:extLst>
                    </p:cNvPr>
                    <p:cNvSpPr>
                      <a:spLocks noChangeAspect="1"/>
                    </p:cNvSpPr>
                    <p:nvPr/>
                  </p:nvSpPr>
                  <p:spPr bwMode="auto">
                    <a:xfrm>
                      <a:off x="1969091" y="-271150"/>
                      <a:ext cx="120996" cy="120996"/>
                    </a:xfrm>
                    <a:custGeom>
                      <a:avLst/>
                      <a:gdLst>
                        <a:gd name="T0" fmla="*/ 25 w 51"/>
                        <a:gd name="T1" fmla="*/ 0 h 51"/>
                        <a:gd name="T2" fmla="*/ 0 w 51"/>
                        <a:gd name="T3" fmla="*/ 26 h 51"/>
                        <a:gd name="T4" fmla="*/ 0 w 51"/>
                        <a:gd name="T5" fmla="*/ 26 h 51"/>
                        <a:gd name="T6" fmla="*/ 0 w 51"/>
                        <a:gd name="T7" fmla="*/ 26 h 51"/>
                        <a:gd name="T8" fmla="*/ 25 w 51"/>
                        <a:gd name="T9" fmla="*/ 51 h 51"/>
                        <a:gd name="T10" fmla="*/ 51 w 51"/>
                        <a:gd name="T11" fmla="*/ 26 h 51"/>
                        <a:gd name="T12" fmla="*/ 51 w 51"/>
                        <a:gd name="T13" fmla="*/ 26 h 51"/>
                        <a:gd name="T14" fmla="*/ 51 w 51"/>
                        <a:gd name="T15" fmla="*/ 26 h 51"/>
                        <a:gd name="T16" fmla="*/ 25 w 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1">
                          <a:moveTo>
                            <a:pt x="25" y="0"/>
                          </a:moveTo>
                          <a:cubicBezTo>
                            <a:pt x="11" y="0"/>
                            <a:pt x="0" y="12"/>
                            <a:pt x="0" y="26"/>
                          </a:cubicBezTo>
                          <a:cubicBezTo>
                            <a:pt x="0" y="26"/>
                            <a:pt x="0" y="26"/>
                            <a:pt x="0" y="26"/>
                          </a:cubicBezTo>
                          <a:cubicBezTo>
                            <a:pt x="0" y="26"/>
                            <a:pt x="0" y="26"/>
                            <a:pt x="0" y="26"/>
                          </a:cubicBezTo>
                          <a:cubicBezTo>
                            <a:pt x="0" y="40"/>
                            <a:pt x="11" y="51"/>
                            <a:pt x="25" y="51"/>
                          </a:cubicBezTo>
                          <a:cubicBezTo>
                            <a:pt x="39" y="51"/>
                            <a:pt x="51" y="40"/>
                            <a:pt x="51" y="26"/>
                          </a:cubicBezTo>
                          <a:cubicBezTo>
                            <a:pt x="51" y="26"/>
                            <a:pt x="51" y="26"/>
                            <a:pt x="51" y="26"/>
                          </a:cubicBezTo>
                          <a:cubicBezTo>
                            <a:pt x="51" y="26"/>
                            <a:pt x="51" y="26"/>
                            <a:pt x="51" y="26"/>
                          </a:cubicBezTo>
                          <a:cubicBezTo>
                            <a:pt x="51" y="12"/>
                            <a:pt x="39" y="0"/>
                            <a:pt x="25"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sp>
                <p:nvSpPr>
                  <p:cNvPr id="28" name="Oval 531">
                    <a:extLst>
                      <a:ext uri="{FF2B5EF4-FFF2-40B4-BE49-F238E27FC236}">
                        <a16:creationId xmlns:a16="http://schemas.microsoft.com/office/drawing/2014/main" id="{39F00D1A-45A1-492F-9A89-2499F36458A8}"/>
                      </a:ext>
                      <a:ext uri="{C183D7F6-B498-43B3-948B-1728B52AA6E4}">
                        <adec:decorative xmlns:adec="http://schemas.microsoft.com/office/drawing/2017/decorative" val="1"/>
                      </a:ext>
                    </a:extLst>
                  </p:cNvPr>
                  <p:cNvSpPr>
                    <a:spLocks noChangeAspect="1" noChangeArrowheads="1"/>
                  </p:cNvSpPr>
                  <p:nvPr/>
                </p:nvSpPr>
                <p:spPr bwMode="auto">
                  <a:xfrm>
                    <a:off x="5254367" y="-251382"/>
                    <a:ext cx="65304" cy="65304"/>
                  </a:xfrm>
                  <a:prstGeom prst="ellipse">
                    <a:avLst/>
                  </a:pr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grpSp>
        </p:grpSp>
      </p:grpSp>
      <p:pic>
        <p:nvPicPr>
          <p:cNvPr id="33" name="Picture 32" descr="Expectation Vs Reality: 33 Hilarious Online Shopping Fails! - onedio.co">
            <a:extLst>
              <a:ext uri="{FF2B5EF4-FFF2-40B4-BE49-F238E27FC236}">
                <a16:creationId xmlns:a16="http://schemas.microsoft.com/office/drawing/2014/main" id="{93F0B509-449E-499F-AADB-7F873F956BB6}"/>
              </a:ext>
            </a:extLst>
          </p:cNvPr>
          <p:cNvPicPr/>
          <p:nvPr/>
        </p:nvPicPr>
        <p:blipFill rotWithShape="1">
          <a:blip r:embed="rId2">
            <a:extLst>
              <a:ext uri="{28A0092B-C50C-407E-A947-70E740481C1C}">
                <a14:useLocalDpi xmlns:a14="http://schemas.microsoft.com/office/drawing/2010/main" val="0"/>
              </a:ext>
            </a:extLst>
          </a:blip>
          <a:srcRect b="32533"/>
          <a:stretch/>
        </p:blipFill>
        <p:spPr bwMode="auto">
          <a:xfrm>
            <a:off x="8881821" y="550394"/>
            <a:ext cx="2387064" cy="1461023"/>
          </a:xfrm>
          <a:prstGeom prst="rect">
            <a:avLst/>
          </a:prstGeom>
          <a:ln>
            <a:noFill/>
          </a:ln>
          <a:effectLst>
            <a:softEdge rad="112500"/>
          </a:effectLst>
          <a:extLst>
            <a:ext uri="{53640926-AAD7-44D8-BBD7-CCE9431645EC}">
              <a14:shadowObscured xmlns:a14="http://schemas.microsoft.com/office/drawing/2010/main"/>
            </a:ext>
          </a:extLst>
        </p:spPr>
      </p:pic>
      <p:pic>
        <p:nvPicPr>
          <p:cNvPr id="34" name="Picture 33" descr="Mystery queuing: inside the dressing room in the end what">
            <a:extLst>
              <a:ext uri="{FF2B5EF4-FFF2-40B4-BE49-F238E27FC236}">
                <a16:creationId xmlns:a16="http://schemas.microsoft.com/office/drawing/2014/main" id="{5350C72A-450A-4158-A45B-99E38B957DC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881821" y="2011417"/>
            <a:ext cx="2387064" cy="1400358"/>
          </a:xfrm>
          <a:prstGeom prst="rect">
            <a:avLst/>
          </a:prstGeom>
          <a:ln>
            <a:noFill/>
          </a:ln>
          <a:effectLst>
            <a:softEdge rad="112500"/>
          </a:effectLst>
        </p:spPr>
      </p:pic>
      <p:pic>
        <p:nvPicPr>
          <p:cNvPr id="35" name="Picture 34" descr="Zalando buys company that scans body for virtual fitting room - Teller  Report">
            <a:extLst>
              <a:ext uri="{FF2B5EF4-FFF2-40B4-BE49-F238E27FC236}">
                <a16:creationId xmlns:a16="http://schemas.microsoft.com/office/drawing/2014/main" id="{5C66409A-59E7-451C-A040-D09EC36B83C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25648" y="4035779"/>
            <a:ext cx="2899410" cy="1633855"/>
          </a:xfrm>
          <a:prstGeom prst="rect">
            <a:avLst/>
          </a:prstGeom>
          <a:ln>
            <a:noFill/>
          </a:ln>
          <a:effectLst>
            <a:softEdge rad="112500"/>
          </a:effectLst>
        </p:spPr>
      </p:pic>
    </p:spTree>
    <p:extLst>
      <p:ext uri="{BB962C8B-B14F-4D97-AF65-F5344CB8AC3E}">
        <p14:creationId xmlns:p14="http://schemas.microsoft.com/office/powerpoint/2010/main" val="957005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7E231BB-DC3A-4CA1-9934-F92D7E265CDB}"/>
              </a:ext>
            </a:extLst>
          </p:cNvPr>
          <p:cNvSpPr>
            <a:spLocks noGrp="1"/>
          </p:cNvSpPr>
          <p:nvPr>
            <p:ph type="sldNum" sz="quarter" idx="12"/>
          </p:nvPr>
        </p:nvSpPr>
        <p:spPr/>
        <p:txBody>
          <a:bodyPr/>
          <a:lstStyle/>
          <a:p>
            <a:fld id="{3CE5352E-9B9F-4EDC-8769-7FA3D3F814C7}" type="slidenum">
              <a:rPr lang="en-US" smtClean="0"/>
              <a:pPr/>
              <a:t>5</a:t>
            </a:fld>
            <a:endParaRPr lang="en-US" dirty="0"/>
          </a:p>
        </p:txBody>
      </p:sp>
      <p:sp>
        <p:nvSpPr>
          <p:cNvPr id="7" name="Footer Placeholder 6">
            <a:extLst>
              <a:ext uri="{FF2B5EF4-FFF2-40B4-BE49-F238E27FC236}">
                <a16:creationId xmlns:a16="http://schemas.microsoft.com/office/drawing/2014/main" id="{1378EF8B-1C40-45C8-8A43-11073D821DF1}"/>
              </a:ext>
            </a:extLst>
          </p:cNvPr>
          <p:cNvSpPr>
            <a:spLocks noGrp="1"/>
          </p:cNvSpPr>
          <p:nvPr>
            <p:ph type="ftr" sz="quarter" idx="11"/>
          </p:nvPr>
        </p:nvSpPr>
        <p:spPr/>
        <p:txBody>
          <a:bodyPr/>
          <a:lstStyle/>
          <a:p>
            <a:r>
              <a:rPr lang="en-US"/>
              <a:t>Virtual Fitting Room</a:t>
            </a:r>
            <a:endParaRPr lang="en-US" dirty="0"/>
          </a:p>
        </p:txBody>
      </p:sp>
      <p:sp>
        <p:nvSpPr>
          <p:cNvPr id="36" name="Title 2">
            <a:extLst>
              <a:ext uri="{FF2B5EF4-FFF2-40B4-BE49-F238E27FC236}">
                <a16:creationId xmlns:a16="http://schemas.microsoft.com/office/drawing/2014/main" id="{1A9E148C-5CC3-4E00-BD90-595CFBFFC867}"/>
              </a:ext>
            </a:extLst>
          </p:cNvPr>
          <p:cNvSpPr>
            <a:spLocks noGrp="1"/>
          </p:cNvSpPr>
          <p:nvPr>
            <p:ph type="title"/>
          </p:nvPr>
        </p:nvSpPr>
        <p:spPr>
          <a:xfrm>
            <a:off x="3734193" y="-214672"/>
            <a:ext cx="4584212" cy="1001338"/>
          </a:xfrm>
        </p:spPr>
        <p:txBody>
          <a:bodyPr>
            <a:normAutofit/>
          </a:bodyPr>
          <a:lstStyle/>
          <a:p>
            <a:pPr algn="ctr"/>
            <a:r>
              <a:rPr lang="en-US" sz="4000" dirty="0">
                <a:latin typeface="Rockwell" panose="02060603020205020403" pitchFamily="18" charset="0"/>
              </a:rPr>
              <a:t>Business Case</a:t>
            </a:r>
          </a:p>
        </p:txBody>
      </p:sp>
      <p:sp>
        <p:nvSpPr>
          <p:cNvPr id="37" name="Text Placeholder 7">
            <a:extLst>
              <a:ext uri="{FF2B5EF4-FFF2-40B4-BE49-F238E27FC236}">
                <a16:creationId xmlns:a16="http://schemas.microsoft.com/office/drawing/2014/main" id="{1FD12567-D804-4E00-812C-E7E4DAE98972}"/>
              </a:ext>
            </a:extLst>
          </p:cNvPr>
          <p:cNvSpPr txBox="1">
            <a:spLocks/>
          </p:cNvSpPr>
          <p:nvPr/>
        </p:nvSpPr>
        <p:spPr>
          <a:xfrm>
            <a:off x="186308" y="507810"/>
            <a:ext cx="11819384" cy="6233823"/>
          </a:xfrm>
          <a:prstGeom prst="rect">
            <a:avLst/>
          </a:prstGeom>
        </p:spPr>
        <p:txBody>
          <a:bodyPr vert="horz" lIns="36000" tIns="0" rIns="0" bIns="0" rtlCol="0">
            <a:noAutofit/>
          </a:bodyPr>
          <a:lstStyle>
            <a:lvl1pPr marL="0" indent="0" algn="ctr" defTabSz="914400" rtl="0" eaLnBrk="1" latinLnBrk="0" hangingPunct="1">
              <a:lnSpc>
                <a:spcPct val="90000"/>
              </a:lnSpc>
              <a:spcBef>
                <a:spcPts val="1000"/>
              </a:spcBef>
              <a:buClr>
                <a:schemeClr val="tx2"/>
              </a:buClr>
              <a:buSzPct val="125000"/>
              <a:buFont typeface="Wingdings" panose="05000000000000000000" pitchFamily="2" charset="2"/>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Clr>
                <a:schemeClr val="tx2"/>
              </a:buClr>
              <a:buSzPct val="125000"/>
              <a:buFont typeface="Wingdings" panose="05000000000000000000" pitchFamily="2" charset="2"/>
              <a:buNone/>
              <a:defRPr sz="1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lnSpc>
                <a:spcPct val="107000"/>
              </a:lnSpc>
              <a:spcBef>
                <a:spcPts val="0"/>
              </a:spcBef>
              <a:spcAft>
                <a:spcPts val="800"/>
              </a:spcAft>
              <a:buFont typeface="Wingdings" panose="05000000000000000000" pitchFamily="2" charset="2"/>
              <a:buChar char="§"/>
            </a:pPr>
            <a:r>
              <a:rPr lang="en-US" sz="1600" b="1" u="sng" dirty="0">
                <a:latin typeface="Rockwell" panose="02060603020205020403" pitchFamily="18" charset="0"/>
                <a:ea typeface="Calibri" panose="020F0502020204030204" pitchFamily="34" charset="0"/>
                <a:cs typeface="Arial" panose="020B0604020202020204" pitchFamily="34" charset="0"/>
              </a:rPr>
              <a:t>Reasons</a:t>
            </a:r>
          </a:p>
          <a:p>
            <a:pPr algn="l">
              <a:lnSpc>
                <a:spcPct val="107000"/>
              </a:lnSpc>
              <a:spcBef>
                <a:spcPts val="0"/>
              </a:spcBef>
              <a:spcAft>
                <a:spcPts val="800"/>
              </a:spcAft>
            </a:pPr>
            <a:r>
              <a:rPr lang="en-US" dirty="0">
                <a:solidFill>
                  <a:srgbClr val="323E4F"/>
                </a:solidFill>
                <a:latin typeface="Rockwell" panose="02060603020205020403" pitchFamily="18" charset="0"/>
                <a:ea typeface="Calibri" panose="020F0502020204030204" pitchFamily="34" charset="0"/>
                <a:cs typeface="Arial" panose="020B0604020202020204" pitchFamily="34" charset="0"/>
              </a:rPr>
              <a:t>-Virtual fitting rooms offer an engaging and personalized experience for online shoppers, allowing them to pick out and purchase outfits when it is most convenient for them and without the hassle of trying clothes on in a store.</a:t>
            </a:r>
            <a:endParaRPr lang="en-US" dirty="0">
              <a:latin typeface="Calibri" panose="020F0502020204030204" pitchFamily="34" charset="0"/>
              <a:ea typeface="Calibri" panose="020F0502020204030204" pitchFamily="34" charset="0"/>
              <a:cs typeface="Arial" panose="020B0604020202020204" pitchFamily="34" charset="0"/>
            </a:endParaRPr>
          </a:p>
          <a:p>
            <a:pPr algn="l">
              <a:lnSpc>
                <a:spcPct val="107000"/>
              </a:lnSpc>
              <a:spcBef>
                <a:spcPts val="0"/>
              </a:spcBef>
              <a:spcAft>
                <a:spcPts val="800"/>
              </a:spcAft>
            </a:pPr>
            <a:r>
              <a:rPr lang="en-US" dirty="0">
                <a:solidFill>
                  <a:srgbClr val="323E4F"/>
                </a:solidFill>
                <a:latin typeface="Rockwell" panose="02060603020205020403" pitchFamily="18" charset="0"/>
                <a:ea typeface="Calibri" panose="020F0502020204030204" pitchFamily="34" charset="0"/>
                <a:cs typeface="Arial" panose="020B0604020202020204" pitchFamily="34" charset="0"/>
              </a:rPr>
              <a:t>-Due to the contagious diseases such as covid-19 people no longer go to the store so all the sales for all stores have been decrementing. </a:t>
            </a:r>
            <a:endParaRPr lang="en-US" dirty="0">
              <a:latin typeface="Calibri" panose="020F0502020204030204" pitchFamily="34" charset="0"/>
              <a:ea typeface="Calibri" panose="020F0502020204030204" pitchFamily="34" charset="0"/>
              <a:cs typeface="Arial" panose="020B0604020202020204" pitchFamily="34" charset="0"/>
            </a:endParaRPr>
          </a:p>
          <a:p>
            <a:pPr algn="l">
              <a:lnSpc>
                <a:spcPct val="107000"/>
              </a:lnSpc>
              <a:spcBef>
                <a:spcPts val="0"/>
              </a:spcBef>
              <a:spcAft>
                <a:spcPts val="800"/>
              </a:spcAft>
            </a:pPr>
            <a:r>
              <a:rPr lang="en-US" dirty="0">
                <a:solidFill>
                  <a:srgbClr val="323E4F"/>
                </a:solidFill>
                <a:latin typeface="Rockwell" panose="02060603020205020403" pitchFamily="18" charset="0"/>
                <a:ea typeface="Calibri" panose="020F0502020204030204" pitchFamily="34" charset="0"/>
                <a:cs typeface="Arial" panose="020B0604020202020204" pitchFamily="34" charset="0"/>
              </a:rPr>
              <a:t>-Keeping the clothes hygiene enough after being tried is hard to keep track on. </a:t>
            </a:r>
            <a:endParaRPr lang="en-US" dirty="0">
              <a:latin typeface="Calibri" panose="020F0502020204030204" pitchFamily="34" charset="0"/>
              <a:ea typeface="Calibri" panose="020F0502020204030204" pitchFamily="34" charset="0"/>
              <a:cs typeface="Arial" panose="020B0604020202020204" pitchFamily="34" charset="0"/>
            </a:endParaRPr>
          </a:p>
          <a:p>
            <a:pPr marL="285750" indent="-285750" algn="l">
              <a:lnSpc>
                <a:spcPct val="107000"/>
              </a:lnSpc>
              <a:spcBef>
                <a:spcPts val="0"/>
              </a:spcBef>
              <a:spcAft>
                <a:spcPts val="800"/>
              </a:spcAft>
              <a:buFont typeface="Wingdings" panose="05000000000000000000" pitchFamily="2" charset="2"/>
              <a:buChar char="§"/>
            </a:pPr>
            <a:r>
              <a:rPr lang="en-US" sz="1600" b="1" u="sng" dirty="0">
                <a:latin typeface="Rockwell" panose="02060603020205020403" pitchFamily="18" charset="0"/>
                <a:ea typeface="Calibri" panose="020F0502020204030204" pitchFamily="34" charset="0"/>
                <a:cs typeface="Arial" panose="020B0604020202020204" pitchFamily="34" charset="0"/>
              </a:rPr>
              <a:t>Benefits</a:t>
            </a:r>
          </a:p>
          <a:p>
            <a:pPr algn="l">
              <a:lnSpc>
                <a:spcPct val="107000"/>
              </a:lnSpc>
              <a:spcBef>
                <a:spcPts val="0"/>
              </a:spcBef>
              <a:spcAft>
                <a:spcPts val="800"/>
              </a:spcAft>
            </a:pPr>
            <a:r>
              <a:rPr lang="en-US" dirty="0">
                <a:solidFill>
                  <a:srgbClr val="323E4F"/>
                </a:solidFill>
                <a:latin typeface="Rockwell" panose="02060603020205020403" pitchFamily="18" charset="0"/>
                <a:ea typeface="Calibri" panose="020F0502020204030204" pitchFamily="34" charset="0"/>
                <a:cs typeface="Arial" panose="020B0604020202020204" pitchFamily="34" charset="0"/>
              </a:rPr>
              <a:t>-The virtual dressing room can potentially reduce the number of returns from online consumer</a:t>
            </a:r>
            <a:endParaRPr lang="en-US" dirty="0">
              <a:latin typeface="Rockwell" panose="02060603020205020403" pitchFamily="18" charset="0"/>
              <a:ea typeface="Calibri" panose="020F0502020204030204" pitchFamily="34" charset="0"/>
              <a:cs typeface="Arial" panose="020B0604020202020204" pitchFamily="34" charset="0"/>
            </a:endParaRPr>
          </a:p>
          <a:p>
            <a:pPr algn="l">
              <a:lnSpc>
                <a:spcPct val="107000"/>
              </a:lnSpc>
              <a:spcBef>
                <a:spcPts val="0"/>
              </a:spcBef>
              <a:spcAft>
                <a:spcPts val="800"/>
              </a:spcAft>
            </a:pPr>
            <a:r>
              <a:rPr lang="en-US" dirty="0">
                <a:solidFill>
                  <a:srgbClr val="323E4F"/>
                </a:solidFill>
                <a:latin typeface="Rockwell" panose="02060603020205020403" pitchFamily="18" charset="0"/>
                <a:ea typeface="Calibri" panose="020F0502020204030204" pitchFamily="34" charset="0"/>
                <a:cs typeface="Arial" panose="020B0604020202020204" pitchFamily="34" charset="0"/>
              </a:rPr>
              <a:t>-Increases the sales of the shop</a:t>
            </a:r>
            <a:endParaRPr lang="en-US" dirty="0">
              <a:latin typeface="Rockwell" panose="02060603020205020403" pitchFamily="18" charset="0"/>
              <a:ea typeface="Calibri" panose="020F0502020204030204" pitchFamily="34" charset="0"/>
              <a:cs typeface="Arial" panose="020B0604020202020204" pitchFamily="34" charset="0"/>
            </a:endParaRPr>
          </a:p>
          <a:p>
            <a:pPr algn="l">
              <a:lnSpc>
                <a:spcPct val="107000"/>
              </a:lnSpc>
              <a:spcBef>
                <a:spcPts val="0"/>
              </a:spcBef>
              <a:spcAft>
                <a:spcPts val="800"/>
              </a:spcAft>
            </a:pPr>
            <a:r>
              <a:rPr lang="en-US" dirty="0">
                <a:solidFill>
                  <a:srgbClr val="323E4F"/>
                </a:solidFill>
                <a:latin typeface="Rockwell" panose="02060603020205020403" pitchFamily="18" charset="0"/>
                <a:ea typeface="Calibri" panose="020F0502020204030204" pitchFamily="34" charset="0"/>
                <a:cs typeface="Arial" panose="020B0604020202020204" pitchFamily="34" charset="0"/>
              </a:rPr>
              <a:t>-</a:t>
            </a:r>
            <a:r>
              <a:rPr lang="en-US" dirty="0">
                <a:solidFill>
                  <a:srgbClr val="323E4F"/>
                </a:solidFill>
                <a:latin typeface="Rockwell" panose="02060603020205020403" pitchFamily="18" charset="0"/>
                <a:ea typeface="Calibri" panose="020F0502020204030204" pitchFamily="34" charset="0"/>
                <a:cs typeface="Open Sans" panose="020B0604020202020204" pitchFamily="34" charset="0"/>
              </a:rPr>
              <a:t> The Convenience</a:t>
            </a:r>
            <a:endParaRPr lang="en-US" dirty="0">
              <a:latin typeface="Rockwell" panose="02060603020205020403" pitchFamily="18" charset="0"/>
              <a:ea typeface="Calibri" panose="020F0502020204030204" pitchFamily="34" charset="0"/>
              <a:cs typeface="Arial" panose="020B0604020202020204" pitchFamily="34" charset="0"/>
            </a:endParaRPr>
          </a:p>
          <a:p>
            <a:pPr algn="l">
              <a:lnSpc>
                <a:spcPct val="107000"/>
              </a:lnSpc>
              <a:spcBef>
                <a:spcPts val="0"/>
              </a:spcBef>
              <a:spcAft>
                <a:spcPts val="800"/>
              </a:spcAft>
            </a:pPr>
            <a:r>
              <a:rPr lang="en-US" dirty="0">
                <a:solidFill>
                  <a:srgbClr val="323E4F"/>
                </a:solidFill>
                <a:latin typeface="Rockwell" panose="02060603020205020403" pitchFamily="18" charset="0"/>
                <a:ea typeface="Times New Roman" panose="02020603050405020304" pitchFamily="18" charset="0"/>
                <a:cs typeface="Open Sans" panose="020B0604020202020204" pitchFamily="34" charset="0"/>
              </a:rPr>
              <a:t>Most people lead busy lives, and when they need to buy something, they will usually opt for doing it over the internet so adding this feature to online shoppers, instead of going to a physical store. It saves them time, effort, and even money.</a:t>
            </a:r>
            <a:endParaRPr lang="en-US" sz="1200" dirty="0">
              <a:latin typeface="Rockwell" panose="02060603020205020403" pitchFamily="18" charset="0"/>
              <a:ea typeface="Calibri" panose="020F0502020204030204" pitchFamily="34" charset="0"/>
              <a:cs typeface="Arial" panose="020B0604020202020204" pitchFamily="34" charset="0"/>
            </a:endParaRPr>
          </a:p>
          <a:p>
            <a:pPr marL="285750" indent="-285750" algn="l">
              <a:lnSpc>
                <a:spcPct val="107000"/>
              </a:lnSpc>
              <a:spcBef>
                <a:spcPts val="0"/>
              </a:spcBef>
              <a:spcAft>
                <a:spcPts val="800"/>
              </a:spcAft>
              <a:buFont typeface="Wingdings" panose="05000000000000000000" pitchFamily="2" charset="2"/>
              <a:buChar char="§"/>
            </a:pPr>
            <a:r>
              <a:rPr lang="en-US" sz="1600" b="1" u="sng" dirty="0">
                <a:latin typeface="Rockwell" panose="02060603020205020403" pitchFamily="18" charset="0"/>
                <a:ea typeface="Calibri" panose="020F0502020204030204" pitchFamily="34" charset="0"/>
                <a:cs typeface="Arial" panose="020B0604020202020204" pitchFamily="34" charset="0"/>
              </a:rPr>
              <a:t> Timescales</a:t>
            </a:r>
          </a:p>
          <a:p>
            <a:pPr algn="l">
              <a:lnSpc>
                <a:spcPct val="107000"/>
              </a:lnSpc>
              <a:spcBef>
                <a:spcPts val="0"/>
              </a:spcBef>
              <a:spcAft>
                <a:spcPts val="800"/>
              </a:spcAft>
            </a:pPr>
            <a:r>
              <a:rPr lang="en-US" dirty="0">
                <a:solidFill>
                  <a:srgbClr val="323E4F"/>
                </a:solidFill>
                <a:latin typeface="Rockwell" panose="02060603020205020403" pitchFamily="18" charset="0"/>
                <a:ea typeface="Calibri" panose="020F0502020204030204" pitchFamily="34" charset="0"/>
                <a:cs typeface="Arial" panose="020B0604020202020204" pitchFamily="34" charset="0"/>
              </a:rPr>
              <a:t>Initial analysis shows that the system will take approximately 4-5 months to implement.</a:t>
            </a:r>
            <a:endParaRPr lang="en-US" dirty="0">
              <a:latin typeface="Calibri" panose="020F0502020204030204" pitchFamily="34" charset="0"/>
              <a:ea typeface="Calibri" panose="020F0502020204030204" pitchFamily="34" charset="0"/>
              <a:cs typeface="Arial" panose="020B0604020202020204" pitchFamily="34" charset="0"/>
            </a:endParaRPr>
          </a:p>
          <a:p>
            <a:pPr marL="285750" indent="-285750" algn="l">
              <a:lnSpc>
                <a:spcPct val="107000"/>
              </a:lnSpc>
              <a:spcBef>
                <a:spcPts val="0"/>
              </a:spcBef>
              <a:spcAft>
                <a:spcPts val="800"/>
              </a:spcAft>
              <a:buFont typeface="Wingdings" panose="05000000000000000000" pitchFamily="2" charset="2"/>
              <a:buChar char="§"/>
            </a:pPr>
            <a:r>
              <a:rPr lang="en-US" sz="1600" b="1" u="sng" dirty="0">
                <a:latin typeface="Rockwell" panose="02060603020205020403" pitchFamily="18" charset="0"/>
                <a:ea typeface="Calibri" panose="020F0502020204030204" pitchFamily="34" charset="0"/>
                <a:cs typeface="Arial" panose="020B0604020202020204" pitchFamily="34" charset="0"/>
              </a:rPr>
              <a:t>Risks</a:t>
            </a:r>
          </a:p>
          <a:p>
            <a:pPr algn="l">
              <a:lnSpc>
                <a:spcPct val="107000"/>
              </a:lnSpc>
              <a:spcBef>
                <a:spcPts val="0"/>
              </a:spcBef>
              <a:spcAft>
                <a:spcPts val="800"/>
              </a:spcAft>
            </a:pPr>
            <a:r>
              <a:rPr lang="en-US" dirty="0">
                <a:solidFill>
                  <a:srgbClr val="323E4F"/>
                </a:solidFill>
                <a:latin typeface="Rockwell" panose="02060603020205020403" pitchFamily="18" charset="0"/>
                <a:ea typeface="Calibri" panose="020F0502020204030204" pitchFamily="34" charset="0"/>
                <a:cs typeface="Arial" panose="020B0604020202020204" pitchFamily="34" charset="0"/>
              </a:rPr>
              <a:t>-Right now, the project looks straightforward but there are still some unknowns surrounding implementation. There is also the risk that the project does not meet the sales team or consumers needs. For this reason, it is essential to involve the sales team closely. </a:t>
            </a:r>
            <a:endParaRPr lang="en-US" dirty="0">
              <a:latin typeface="Calibri" panose="020F0502020204030204" pitchFamily="34" charset="0"/>
              <a:ea typeface="Calibri" panose="020F0502020204030204" pitchFamily="34" charset="0"/>
              <a:cs typeface="Arial" panose="020B0604020202020204" pitchFamily="34" charset="0"/>
            </a:endParaRPr>
          </a:p>
          <a:p>
            <a:pPr marL="285750" indent="-285750" algn="l">
              <a:lnSpc>
                <a:spcPct val="107000"/>
              </a:lnSpc>
              <a:spcBef>
                <a:spcPts val="0"/>
              </a:spcBef>
              <a:spcAft>
                <a:spcPts val="800"/>
              </a:spcAft>
              <a:buFont typeface="Wingdings" panose="05000000000000000000" pitchFamily="2" charset="2"/>
              <a:buChar char="§"/>
            </a:pPr>
            <a:r>
              <a:rPr lang="en-US" sz="1600" b="1" u="sng" dirty="0">
                <a:latin typeface="Rockwell" panose="02060603020205020403" pitchFamily="18" charset="0"/>
                <a:ea typeface="Calibri" panose="020F0502020204030204" pitchFamily="34" charset="0"/>
                <a:cs typeface="Arial" panose="020B0604020202020204" pitchFamily="34" charset="0"/>
              </a:rPr>
              <a:t>Options considered:</a:t>
            </a:r>
          </a:p>
          <a:p>
            <a:pPr algn="l">
              <a:lnSpc>
                <a:spcPct val="107000"/>
              </a:lnSpc>
              <a:spcBef>
                <a:spcPts val="0"/>
              </a:spcBef>
              <a:spcAft>
                <a:spcPts val="800"/>
              </a:spcAft>
            </a:pPr>
            <a:r>
              <a:rPr lang="en-US" dirty="0">
                <a:solidFill>
                  <a:srgbClr val="323E4F"/>
                </a:solidFill>
                <a:latin typeface="Rockwell" panose="02060603020205020403" pitchFamily="18" charset="0"/>
                <a:ea typeface="Calibri" panose="020F0502020204030204" pitchFamily="34" charset="0"/>
                <a:cs typeface="Arial" panose="020B0604020202020204" pitchFamily="34" charset="0"/>
              </a:rPr>
              <a:t>-Adding a dedicated project management team 	</a:t>
            </a:r>
            <a:endParaRPr lang="en-US" dirty="0">
              <a:latin typeface="Calibri" panose="020F0502020204030204" pitchFamily="34" charset="0"/>
              <a:ea typeface="Calibri" panose="020F0502020204030204" pitchFamily="34" charset="0"/>
              <a:cs typeface="Arial" panose="020B0604020202020204" pitchFamily="34" charset="0"/>
            </a:endParaRPr>
          </a:p>
          <a:p>
            <a:pPr algn="l">
              <a:lnSpc>
                <a:spcPct val="107000"/>
              </a:lnSpc>
              <a:spcBef>
                <a:spcPts val="0"/>
              </a:spcBef>
              <a:spcAft>
                <a:spcPts val="800"/>
              </a:spcAft>
            </a:pPr>
            <a:r>
              <a:rPr lang="en-US" dirty="0">
                <a:solidFill>
                  <a:srgbClr val="323E4F"/>
                </a:solidFill>
                <a:latin typeface="Rockwell" panose="02060603020205020403" pitchFamily="18" charset="0"/>
                <a:ea typeface="Calibri" panose="020F0502020204030204" pitchFamily="34" charset="0"/>
                <a:cs typeface="Arial" panose="020B0604020202020204" pitchFamily="34" charset="0"/>
              </a:rPr>
              <a:t>-Adding additional staff for website development </a:t>
            </a:r>
          </a:p>
          <a:p>
            <a:pPr algn="l">
              <a:lnSpc>
                <a:spcPct val="107000"/>
              </a:lnSpc>
              <a:spcBef>
                <a:spcPts val="0"/>
              </a:spcBef>
              <a:spcAft>
                <a:spcPts val="800"/>
              </a:spcAft>
            </a:pPr>
            <a:endParaRPr lang="en-US" sz="1200" dirty="0">
              <a:latin typeface="Rockwell" panose="02060603020205020403" pitchFamily="18" charset="0"/>
              <a:ea typeface="Calibri" panose="020F0502020204030204" pitchFamily="34" charset="0"/>
              <a:cs typeface="Arial" panose="020B0604020202020204" pitchFamily="34" charset="0"/>
            </a:endParaRPr>
          </a:p>
          <a:p>
            <a:pPr algn="l">
              <a:lnSpc>
                <a:spcPct val="107000"/>
              </a:lnSpc>
              <a:spcBef>
                <a:spcPts val="0"/>
              </a:spcBef>
              <a:spcAft>
                <a:spcPts val="800"/>
              </a:spcAft>
            </a:pPr>
            <a:endParaRPr lang="en-US" sz="1200" b="1" u="sng" dirty="0">
              <a:latin typeface="Rockwell" panose="02060603020205020403" pitchFamily="18" charset="0"/>
              <a:ea typeface="Calibri" panose="020F0502020204030204" pitchFamily="34" charset="0"/>
              <a:cs typeface="Arial" panose="020B0604020202020204" pitchFamily="34" charset="0"/>
            </a:endParaRPr>
          </a:p>
          <a:p>
            <a:pPr algn="l">
              <a:lnSpc>
                <a:spcPct val="107000"/>
              </a:lnSpc>
              <a:spcBef>
                <a:spcPts val="0"/>
              </a:spcBef>
              <a:spcAft>
                <a:spcPts val="800"/>
              </a:spcAft>
            </a:pPr>
            <a:endParaRPr lang="en-US" sz="1200" dirty="0">
              <a:latin typeface="Rockwell" panose="02060603020205020403" pitchFamily="18" charset="0"/>
            </a:endParaRPr>
          </a:p>
          <a:p>
            <a:pPr algn="l">
              <a:lnSpc>
                <a:spcPct val="107000"/>
              </a:lnSpc>
              <a:spcBef>
                <a:spcPts val="0"/>
              </a:spcBef>
              <a:spcAft>
                <a:spcPts val="800"/>
              </a:spcAft>
            </a:pPr>
            <a:endParaRPr lang="en-US" sz="1200" dirty="0">
              <a:latin typeface="Rockwell" panose="02060603020205020403" pitchFamily="18" charset="0"/>
              <a:ea typeface="Calibri" panose="020F0502020204030204" pitchFamily="34" charset="0"/>
              <a:cs typeface="Arial" panose="020B0604020202020204" pitchFamily="34" charset="0"/>
            </a:endParaRPr>
          </a:p>
          <a:p>
            <a:pPr algn="l"/>
            <a:endParaRPr lang="en-US" sz="1200" dirty="0">
              <a:latin typeface="Rockwell" panose="02060603020205020403" pitchFamily="18" charset="0"/>
            </a:endParaRPr>
          </a:p>
        </p:txBody>
      </p:sp>
      <p:grpSp>
        <p:nvGrpSpPr>
          <p:cNvPr id="38" name="Group 37">
            <a:extLst>
              <a:ext uri="{FF2B5EF4-FFF2-40B4-BE49-F238E27FC236}">
                <a16:creationId xmlns:a16="http://schemas.microsoft.com/office/drawing/2014/main" id="{3A22D1E2-CED3-4E03-B761-AB502F743394}"/>
              </a:ext>
            </a:extLst>
          </p:cNvPr>
          <p:cNvGrpSpPr/>
          <p:nvPr/>
        </p:nvGrpSpPr>
        <p:grpSpPr>
          <a:xfrm>
            <a:off x="9781415" y="95035"/>
            <a:ext cx="1921112" cy="827013"/>
            <a:chOff x="698376" y="5057420"/>
            <a:chExt cx="1921112" cy="827013"/>
          </a:xfrm>
        </p:grpSpPr>
        <p:sp>
          <p:nvSpPr>
            <p:cNvPr id="39" name="Rounded Rectangle 7">
              <a:extLst>
                <a:ext uri="{FF2B5EF4-FFF2-40B4-BE49-F238E27FC236}">
                  <a16:creationId xmlns:a16="http://schemas.microsoft.com/office/drawing/2014/main" id="{0DDA96EE-D967-46CB-B6D2-640190C45BBE}"/>
                </a:ext>
                <a:ext uri="{C183D7F6-B498-43B3-948B-1728B52AA6E4}">
                  <adec:decorative xmlns:adec="http://schemas.microsoft.com/office/drawing/2017/decorative" val="1"/>
                </a:ext>
              </a:extLst>
            </p:cNvPr>
            <p:cNvSpPr/>
            <p:nvPr/>
          </p:nvSpPr>
          <p:spPr>
            <a:xfrm>
              <a:off x="1365678" y="5057420"/>
              <a:ext cx="1134791" cy="532268"/>
            </a:xfrm>
            <a:prstGeom prst="roundRect">
              <a:avLst/>
            </a:prstGeom>
            <a:solidFill>
              <a:schemeClr val="bg1">
                <a:alpha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72E176BE-B0EE-4383-B00F-4CB026148842}"/>
                </a:ext>
              </a:extLst>
            </p:cNvPr>
            <p:cNvGrpSpPr/>
            <p:nvPr/>
          </p:nvGrpSpPr>
          <p:grpSpPr>
            <a:xfrm>
              <a:off x="698376" y="5108030"/>
              <a:ext cx="1921112" cy="776403"/>
              <a:chOff x="3597186" y="-448810"/>
              <a:chExt cx="2484051" cy="1145164"/>
            </a:xfrm>
          </p:grpSpPr>
          <p:sp>
            <p:nvSpPr>
              <p:cNvPr id="41" name="Block Arc 40">
                <a:extLst>
                  <a:ext uri="{FF2B5EF4-FFF2-40B4-BE49-F238E27FC236}">
                    <a16:creationId xmlns:a16="http://schemas.microsoft.com/office/drawing/2014/main" id="{413DCD27-F11E-4A56-8461-AE6F80CDF63C}"/>
                  </a:ext>
                  <a:ext uri="{C183D7F6-B498-43B3-948B-1728B52AA6E4}">
                    <adec:decorative xmlns:adec="http://schemas.microsoft.com/office/drawing/2017/decorative" val="1"/>
                  </a:ext>
                </a:extLst>
              </p:cNvPr>
              <p:cNvSpPr/>
              <p:nvPr/>
            </p:nvSpPr>
            <p:spPr>
              <a:xfrm>
                <a:off x="4309495" y="-224124"/>
                <a:ext cx="1771742" cy="920478"/>
              </a:xfrm>
              <a:prstGeom prst="blockArc">
                <a:avLst>
                  <a:gd name="adj1" fmla="val 12693424"/>
                  <a:gd name="adj2" fmla="val 19655028"/>
                  <a:gd name="adj3" fmla="val 290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42" name="Group 41">
                <a:extLst>
                  <a:ext uri="{FF2B5EF4-FFF2-40B4-BE49-F238E27FC236}">
                    <a16:creationId xmlns:a16="http://schemas.microsoft.com/office/drawing/2014/main" id="{E1DD32E7-E4C7-48B8-BAAD-72D33E2B4A31}"/>
                  </a:ext>
                </a:extLst>
              </p:cNvPr>
              <p:cNvGrpSpPr/>
              <p:nvPr/>
            </p:nvGrpSpPr>
            <p:grpSpPr>
              <a:xfrm>
                <a:off x="3597186" y="-448810"/>
                <a:ext cx="2089724" cy="765881"/>
                <a:chOff x="3597186" y="-448810"/>
                <a:chExt cx="2089724" cy="765881"/>
              </a:xfrm>
            </p:grpSpPr>
            <p:sp>
              <p:nvSpPr>
                <p:cNvPr id="43" name="TextBox 42">
                  <a:extLst>
                    <a:ext uri="{FF2B5EF4-FFF2-40B4-BE49-F238E27FC236}">
                      <a16:creationId xmlns:a16="http://schemas.microsoft.com/office/drawing/2014/main" id="{45B01A6D-3F99-4D5E-AC85-16F533BFED9C}"/>
                    </a:ext>
                  </a:extLst>
                </p:cNvPr>
                <p:cNvSpPr txBox="1"/>
                <p:nvPr/>
              </p:nvSpPr>
              <p:spPr>
                <a:xfrm>
                  <a:off x="3597186" y="-114190"/>
                  <a:ext cx="2089724" cy="431261"/>
                </a:xfrm>
                <a:prstGeom prst="rect">
                  <a:avLst/>
                </a:prstGeom>
                <a:noFill/>
              </p:spPr>
              <p:txBody>
                <a:bodyPr wrap="none" rtlCol="0">
                  <a:spAutoFit/>
                </a:bodyPr>
                <a:lstStyle/>
                <a:p>
                  <a:pPr algn="ctr"/>
                  <a:r>
                    <a:rPr lang="en-US" sz="1300" b="1" spc="300" dirty="0">
                      <a:latin typeface="Arial Black" panose="020B0A04020102020204" pitchFamily="34" charset="0"/>
                      <a:ea typeface="Verdana" panose="020B0604030504040204" pitchFamily="34" charset="0"/>
                      <a:cs typeface="Verdana" panose="020B0604030504040204" pitchFamily="34" charset="0"/>
                    </a:rPr>
                    <a:t>          VFR</a:t>
                  </a:r>
                </a:p>
              </p:txBody>
            </p:sp>
            <p:grpSp>
              <p:nvGrpSpPr>
                <p:cNvPr id="44" name="Group 43">
                  <a:extLst>
                    <a:ext uri="{FF2B5EF4-FFF2-40B4-BE49-F238E27FC236}">
                      <a16:creationId xmlns:a16="http://schemas.microsoft.com/office/drawing/2014/main" id="{7338C2D0-47B5-47AB-9A30-667FDEEA5DA7}"/>
                    </a:ext>
                  </a:extLst>
                </p:cNvPr>
                <p:cNvGrpSpPr/>
                <p:nvPr/>
              </p:nvGrpSpPr>
              <p:grpSpPr>
                <a:xfrm>
                  <a:off x="5120201" y="-448810"/>
                  <a:ext cx="150327" cy="239667"/>
                  <a:chOff x="5212147" y="-425745"/>
                  <a:chExt cx="150327" cy="239667"/>
                </a:xfrm>
              </p:grpSpPr>
              <p:grpSp>
                <p:nvGrpSpPr>
                  <p:cNvPr id="45" name="Group 44">
                    <a:extLst>
                      <a:ext uri="{FF2B5EF4-FFF2-40B4-BE49-F238E27FC236}">
                        <a16:creationId xmlns:a16="http://schemas.microsoft.com/office/drawing/2014/main" id="{ABC6F1FA-B1C2-4F33-9DFC-338A523F2737}"/>
                      </a:ext>
                    </a:extLst>
                  </p:cNvPr>
                  <p:cNvGrpSpPr/>
                  <p:nvPr/>
                </p:nvGrpSpPr>
                <p:grpSpPr>
                  <a:xfrm>
                    <a:off x="5212147" y="-425745"/>
                    <a:ext cx="150327" cy="175178"/>
                    <a:chOff x="1721099" y="-394146"/>
                    <a:chExt cx="368989" cy="429987"/>
                  </a:xfrm>
                </p:grpSpPr>
                <p:sp>
                  <p:nvSpPr>
                    <p:cNvPr id="47" name="Freeform 530">
                      <a:extLst>
                        <a:ext uri="{FF2B5EF4-FFF2-40B4-BE49-F238E27FC236}">
                          <a16:creationId xmlns:a16="http://schemas.microsoft.com/office/drawing/2014/main" id="{5E8FF963-4D46-4049-9328-A78E8D16DFAF}"/>
                        </a:ext>
                        <a:ext uri="{C183D7F6-B498-43B3-948B-1728B52AA6E4}">
                          <adec:decorative xmlns:adec="http://schemas.microsoft.com/office/drawing/2017/decorative" val="1"/>
                        </a:ext>
                      </a:extLst>
                    </p:cNvPr>
                    <p:cNvSpPr>
                      <a:spLocks noChangeAspect="1"/>
                    </p:cNvSpPr>
                    <p:nvPr/>
                  </p:nvSpPr>
                  <p:spPr bwMode="auto">
                    <a:xfrm>
                      <a:off x="1721099" y="-394146"/>
                      <a:ext cx="368989" cy="243993"/>
                    </a:xfrm>
                    <a:custGeom>
                      <a:avLst/>
                      <a:gdLst>
                        <a:gd name="T0" fmla="*/ 78 w 156"/>
                        <a:gd name="T1" fmla="*/ 0 h 103"/>
                        <a:gd name="T2" fmla="*/ 0 w 156"/>
                        <a:gd name="T3" fmla="*/ 78 h 103"/>
                        <a:gd name="T4" fmla="*/ 25 w 156"/>
                        <a:gd name="T5" fmla="*/ 103 h 103"/>
                        <a:gd name="T6" fmla="*/ 51 w 156"/>
                        <a:gd name="T7" fmla="*/ 78 h 103"/>
                        <a:gd name="T8" fmla="*/ 78 w 156"/>
                        <a:gd name="T9" fmla="*/ 51 h 103"/>
                        <a:gd name="T10" fmla="*/ 105 w 156"/>
                        <a:gd name="T11" fmla="*/ 78 h 103"/>
                        <a:gd name="T12" fmla="*/ 105 w 156"/>
                        <a:gd name="T13" fmla="*/ 78 h 103"/>
                        <a:gd name="T14" fmla="*/ 130 w 156"/>
                        <a:gd name="T15" fmla="*/ 52 h 103"/>
                        <a:gd name="T16" fmla="*/ 156 w 156"/>
                        <a:gd name="T17" fmla="*/ 78 h 103"/>
                        <a:gd name="T18" fmla="*/ 78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78" y="0"/>
                          </a:moveTo>
                          <a:cubicBezTo>
                            <a:pt x="35" y="0"/>
                            <a:pt x="0" y="35"/>
                            <a:pt x="0" y="78"/>
                          </a:cubicBezTo>
                          <a:cubicBezTo>
                            <a:pt x="0" y="92"/>
                            <a:pt x="11" y="103"/>
                            <a:pt x="25" y="103"/>
                          </a:cubicBezTo>
                          <a:cubicBezTo>
                            <a:pt x="39" y="103"/>
                            <a:pt x="51" y="92"/>
                            <a:pt x="51" y="78"/>
                          </a:cubicBezTo>
                          <a:cubicBezTo>
                            <a:pt x="51" y="63"/>
                            <a:pt x="63" y="51"/>
                            <a:pt x="78" y="51"/>
                          </a:cubicBezTo>
                          <a:cubicBezTo>
                            <a:pt x="93" y="51"/>
                            <a:pt x="105" y="63"/>
                            <a:pt x="105" y="78"/>
                          </a:cubicBezTo>
                          <a:cubicBezTo>
                            <a:pt x="105" y="78"/>
                            <a:pt x="105" y="78"/>
                            <a:pt x="105" y="78"/>
                          </a:cubicBezTo>
                          <a:cubicBezTo>
                            <a:pt x="105" y="64"/>
                            <a:pt x="116" y="52"/>
                            <a:pt x="130" y="52"/>
                          </a:cubicBezTo>
                          <a:cubicBezTo>
                            <a:pt x="144" y="52"/>
                            <a:pt x="156" y="64"/>
                            <a:pt x="156" y="78"/>
                          </a:cubicBezTo>
                          <a:cubicBezTo>
                            <a:pt x="156" y="35"/>
                            <a:pt x="121" y="0"/>
                            <a:pt x="78"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48" name="Freeform 532">
                      <a:extLst>
                        <a:ext uri="{FF2B5EF4-FFF2-40B4-BE49-F238E27FC236}">
                          <a16:creationId xmlns:a16="http://schemas.microsoft.com/office/drawing/2014/main" id="{26369C9D-5D57-4109-B102-ED63A76C9995}"/>
                        </a:ext>
                        <a:ext uri="{C183D7F6-B498-43B3-948B-1728B52AA6E4}">
                          <adec:decorative xmlns:adec="http://schemas.microsoft.com/office/drawing/2017/decorative" val="1"/>
                        </a:ext>
                      </a:extLst>
                    </p:cNvPr>
                    <p:cNvSpPr>
                      <a:spLocks noChangeAspect="1"/>
                    </p:cNvSpPr>
                    <p:nvPr/>
                  </p:nvSpPr>
                  <p:spPr bwMode="auto">
                    <a:xfrm>
                      <a:off x="1844095" y="-210151"/>
                      <a:ext cx="245992" cy="245992"/>
                    </a:xfrm>
                    <a:custGeom>
                      <a:avLst/>
                      <a:gdLst>
                        <a:gd name="T0" fmla="*/ 104 w 104"/>
                        <a:gd name="T1" fmla="*/ 0 h 104"/>
                        <a:gd name="T2" fmla="*/ 78 w 104"/>
                        <a:gd name="T3" fmla="*/ 25 h 104"/>
                        <a:gd name="T4" fmla="*/ 53 w 104"/>
                        <a:gd name="T5" fmla="*/ 0 h 104"/>
                        <a:gd name="T6" fmla="*/ 53 w 104"/>
                        <a:gd name="T7" fmla="*/ 0 h 104"/>
                        <a:gd name="T8" fmla="*/ 37 w 104"/>
                        <a:gd name="T9" fmla="*/ 24 h 104"/>
                        <a:gd name="T10" fmla="*/ 0 w 104"/>
                        <a:gd name="T11" fmla="*/ 78 h 104"/>
                        <a:gd name="T12" fmla="*/ 26 w 104"/>
                        <a:gd name="T13" fmla="*/ 104 h 104"/>
                        <a:gd name="T14" fmla="*/ 51 w 104"/>
                        <a:gd name="T15" fmla="*/ 78 h 104"/>
                        <a:gd name="T16" fmla="*/ 59 w 104"/>
                        <a:gd name="T17" fmla="*/ 70 h 104"/>
                        <a:gd name="T18" fmla="*/ 104 w 104"/>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104" y="0"/>
                          </a:moveTo>
                          <a:cubicBezTo>
                            <a:pt x="104" y="14"/>
                            <a:pt x="92" y="25"/>
                            <a:pt x="78" y="25"/>
                          </a:cubicBezTo>
                          <a:cubicBezTo>
                            <a:pt x="64" y="25"/>
                            <a:pt x="53" y="14"/>
                            <a:pt x="53" y="0"/>
                          </a:cubicBezTo>
                          <a:cubicBezTo>
                            <a:pt x="53" y="0"/>
                            <a:pt x="53" y="0"/>
                            <a:pt x="53" y="0"/>
                          </a:cubicBezTo>
                          <a:cubicBezTo>
                            <a:pt x="53" y="10"/>
                            <a:pt x="47" y="20"/>
                            <a:pt x="37" y="24"/>
                          </a:cubicBezTo>
                          <a:cubicBezTo>
                            <a:pt x="15" y="35"/>
                            <a:pt x="0" y="56"/>
                            <a:pt x="0" y="78"/>
                          </a:cubicBezTo>
                          <a:cubicBezTo>
                            <a:pt x="0" y="92"/>
                            <a:pt x="12" y="104"/>
                            <a:pt x="26" y="104"/>
                          </a:cubicBezTo>
                          <a:cubicBezTo>
                            <a:pt x="40" y="104"/>
                            <a:pt x="51" y="93"/>
                            <a:pt x="51" y="78"/>
                          </a:cubicBezTo>
                          <a:cubicBezTo>
                            <a:pt x="52" y="77"/>
                            <a:pt x="54" y="73"/>
                            <a:pt x="59" y="70"/>
                          </a:cubicBezTo>
                          <a:cubicBezTo>
                            <a:pt x="86" y="57"/>
                            <a:pt x="104" y="30"/>
                            <a:pt x="104"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49" name="Freeform 533">
                      <a:extLst>
                        <a:ext uri="{FF2B5EF4-FFF2-40B4-BE49-F238E27FC236}">
                          <a16:creationId xmlns:a16="http://schemas.microsoft.com/office/drawing/2014/main" id="{101ABD38-B293-4B9F-B785-DA46CA705C05}"/>
                        </a:ext>
                        <a:ext uri="{C183D7F6-B498-43B3-948B-1728B52AA6E4}">
                          <adec:decorative xmlns:adec="http://schemas.microsoft.com/office/drawing/2017/decorative" val="1"/>
                        </a:ext>
                      </a:extLst>
                    </p:cNvPr>
                    <p:cNvSpPr>
                      <a:spLocks noChangeAspect="1"/>
                    </p:cNvSpPr>
                    <p:nvPr/>
                  </p:nvSpPr>
                  <p:spPr bwMode="auto">
                    <a:xfrm>
                      <a:off x="1969091" y="-271150"/>
                      <a:ext cx="120996" cy="120996"/>
                    </a:xfrm>
                    <a:custGeom>
                      <a:avLst/>
                      <a:gdLst>
                        <a:gd name="T0" fmla="*/ 25 w 51"/>
                        <a:gd name="T1" fmla="*/ 0 h 51"/>
                        <a:gd name="T2" fmla="*/ 0 w 51"/>
                        <a:gd name="T3" fmla="*/ 26 h 51"/>
                        <a:gd name="T4" fmla="*/ 0 w 51"/>
                        <a:gd name="T5" fmla="*/ 26 h 51"/>
                        <a:gd name="T6" fmla="*/ 0 w 51"/>
                        <a:gd name="T7" fmla="*/ 26 h 51"/>
                        <a:gd name="T8" fmla="*/ 25 w 51"/>
                        <a:gd name="T9" fmla="*/ 51 h 51"/>
                        <a:gd name="T10" fmla="*/ 51 w 51"/>
                        <a:gd name="T11" fmla="*/ 26 h 51"/>
                        <a:gd name="T12" fmla="*/ 51 w 51"/>
                        <a:gd name="T13" fmla="*/ 26 h 51"/>
                        <a:gd name="T14" fmla="*/ 51 w 51"/>
                        <a:gd name="T15" fmla="*/ 26 h 51"/>
                        <a:gd name="T16" fmla="*/ 25 w 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1">
                          <a:moveTo>
                            <a:pt x="25" y="0"/>
                          </a:moveTo>
                          <a:cubicBezTo>
                            <a:pt x="11" y="0"/>
                            <a:pt x="0" y="12"/>
                            <a:pt x="0" y="26"/>
                          </a:cubicBezTo>
                          <a:cubicBezTo>
                            <a:pt x="0" y="26"/>
                            <a:pt x="0" y="26"/>
                            <a:pt x="0" y="26"/>
                          </a:cubicBezTo>
                          <a:cubicBezTo>
                            <a:pt x="0" y="26"/>
                            <a:pt x="0" y="26"/>
                            <a:pt x="0" y="26"/>
                          </a:cubicBezTo>
                          <a:cubicBezTo>
                            <a:pt x="0" y="40"/>
                            <a:pt x="11" y="51"/>
                            <a:pt x="25" y="51"/>
                          </a:cubicBezTo>
                          <a:cubicBezTo>
                            <a:pt x="39" y="51"/>
                            <a:pt x="51" y="40"/>
                            <a:pt x="51" y="26"/>
                          </a:cubicBezTo>
                          <a:cubicBezTo>
                            <a:pt x="51" y="26"/>
                            <a:pt x="51" y="26"/>
                            <a:pt x="51" y="26"/>
                          </a:cubicBezTo>
                          <a:cubicBezTo>
                            <a:pt x="51" y="26"/>
                            <a:pt x="51" y="26"/>
                            <a:pt x="51" y="26"/>
                          </a:cubicBezTo>
                          <a:cubicBezTo>
                            <a:pt x="51" y="12"/>
                            <a:pt x="39" y="0"/>
                            <a:pt x="25"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sp>
                <p:nvSpPr>
                  <p:cNvPr id="46" name="Oval 531">
                    <a:extLst>
                      <a:ext uri="{FF2B5EF4-FFF2-40B4-BE49-F238E27FC236}">
                        <a16:creationId xmlns:a16="http://schemas.microsoft.com/office/drawing/2014/main" id="{7DC7B812-54F2-4138-8277-5C6AAA0128D9}"/>
                      </a:ext>
                      <a:ext uri="{C183D7F6-B498-43B3-948B-1728B52AA6E4}">
                        <adec:decorative xmlns:adec="http://schemas.microsoft.com/office/drawing/2017/decorative" val="1"/>
                      </a:ext>
                    </a:extLst>
                  </p:cNvPr>
                  <p:cNvSpPr>
                    <a:spLocks noChangeAspect="1" noChangeArrowheads="1"/>
                  </p:cNvSpPr>
                  <p:nvPr/>
                </p:nvSpPr>
                <p:spPr bwMode="auto">
                  <a:xfrm>
                    <a:off x="5254367" y="-251382"/>
                    <a:ext cx="65304" cy="65304"/>
                  </a:xfrm>
                  <a:prstGeom prst="ellipse">
                    <a:avLst/>
                  </a:pr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grpSp>
        </p:grpSp>
      </p:grpSp>
      <p:sp>
        <p:nvSpPr>
          <p:cNvPr id="50" name="Text Placeholder 7">
            <a:extLst>
              <a:ext uri="{FF2B5EF4-FFF2-40B4-BE49-F238E27FC236}">
                <a16:creationId xmlns:a16="http://schemas.microsoft.com/office/drawing/2014/main" id="{0E94F628-C55A-47DE-949D-87CD9E0F5933}"/>
              </a:ext>
            </a:extLst>
          </p:cNvPr>
          <p:cNvSpPr txBox="1">
            <a:spLocks/>
          </p:cNvSpPr>
          <p:nvPr/>
        </p:nvSpPr>
        <p:spPr>
          <a:xfrm>
            <a:off x="5033220" y="5550457"/>
            <a:ext cx="6669306" cy="1195450"/>
          </a:xfrm>
          <a:prstGeom prst="rect">
            <a:avLst/>
          </a:prstGeom>
        </p:spPr>
        <p:txBody>
          <a:bodyPr vert="horz" lIns="36000" tIns="0" rIns="0" bIns="0" rtlCol="0">
            <a:noAutofit/>
          </a:bodyPr>
          <a:lstStyle>
            <a:lvl1pPr marL="216000" indent="-216000" algn="l" defTabSz="914400" rtl="0" eaLnBrk="1" latinLnBrk="0" hangingPunct="1">
              <a:lnSpc>
                <a:spcPct val="90000"/>
              </a:lnSpc>
              <a:spcBef>
                <a:spcPts val="600"/>
              </a:spcBef>
              <a:buClr>
                <a:schemeClr val="accent1">
                  <a:lumMod val="40000"/>
                  <a:lumOff val="60000"/>
                </a:schemeClr>
              </a:buClr>
              <a:buSzPct val="125000"/>
              <a:buFont typeface="Wingdings" panose="05000000000000000000" pitchFamily="2" charset="2"/>
              <a:buChar char="§"/>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a:lnSpc>
                <a:spcPct val="107000"/>
              </a:lnSpc>
              <a:spcBef>
                <a:spcPts val="0"/>
              </a:spcBef>
              <a:spcAft>
                <a:spcPts val="800"/>
              </a:spcAft>
            </a:pPr>
            <a:r>
              <a:rPr lang="en-US" sz="1600" b="1" u="sng" dirty="0">
                <a:latin typeface="Rockwell" panose="02060603020205020403" pitchFamily="18" charset="0"/>
                <a:ea typeface="Calibri" panose="020F0502020204030204" pitchFamily="34" charset="0"/>
                <a:cs typeface="Arial" panose="020B0604020202020204" pitchFamily="34" charset="0"/>
              </a:rPr>
              <a:t>Cost</a:t>
            </a:r>
          </a:p>
          <a:p>
            <a:pPr marL="0" indent="0">
              <a:lnSpc>
                <a:spcPct val="107000"/>
              </a:lnSpc>
              <a:spcBef>
                <a:spcPts val="0"/>
              </a:spcBef>
              <a:spcAft>
                <a:spcPts val="800"/>
              </a:spcAft>
              <a:buFont typeface="Wingdings" panose="05000000000000000000" pitchFamily="2" charset="2"/>
              <a:buNone/>
            </a:pPr>
            <a:r>
              <a:rPr lang="en-US" dirty="0">
                <a:solidFill>
                  <a:srgbClr val="525252"/>
                </a:solidFill>
                <a:latin typeface="Rockwell" panose="02060603020205020403" pitchFamily="18" charset="0"/>
                <a:ea typeface="Calibri" panose="020F0502020204030204" pitchFamily="34" charset="0"/>
                <a:cs typeface="Arial" panose="020B0604020202020204" pitchFamily="34" charset="0"/>
              </a:rPr>
              <a:t>    Virtual fitting room software: $35,000 </a:t>
            </a:r>
            <a:r>
              <a:rPr lang="en-US" dirty="0">
                <a:latin typeface="Calibri" panose="020F0502020204030204" pitchFamily="34" charset="0"/>
                <a:ea typeface="Calibri" panose="020F0502020204030204" pitchFamily="34" charset="0"/>
                <a:cs typeface="Arial" panose="020B0604020202020204" pitchFamily="34" charset="0"/>
              </a:rPr>
              <a:t>  &amp;  </a:t>
            </a:r>
            <a:r>
              <a:rPr lang="en-US" dirty="0">
                <a:solidFill>
                  <a:srgbClr val="525252"/>
                </a:solidFill>
                <a:latin typeface="Rockwell" panose="02060603020205020403" pitchFamily="18" charset="0"/>
                <a:ea typeface="Calibri" panose="020F0502020204030204" pitchFamily="34" charset="0"/>
                <a:cs typeface="Arial" panose="020B0604020202020204" pitchFamily="34" charset="0"/>
              </a:rPr>
              <a:t>Project management = $30,000 </a:t>
            </a:r>
            <a:endParaRPr lang="en-US" dirty="0">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Font typeface="Wingdings" panose="05000000000000000000" pitchFamily="2" charset="2"/>
              <a:buNone/>
            </a:pPr>
            <a:r>
              <a:rPr lang="en-US" dirty="0">
                <a:solidFill>
                  <a:srgbClr val="525252"/>
                </a:solidFill>
                <a:latin typeface="Rockwell" panose="02060603020205020403" pitchFamily="18" charset="0"/>
                <a:ea typeface="Calibri" panose="020F0502020204030204" pitchFamily="34" charset="0"/>
                <a:cs typeface="Arial" panose="020B0604020202020204" pitchFamily="34" charset="0"/>
              </a:rPr>
              <a:t>    &amp; Software team of 5 for 4 or 5 month = $90,000</a:t>
            </a:r>
            <a:r>
              <a:rPr lang="en-US" dirty="0">
                <a:latin typeface="Calibri" panose="020F0502020204030204" pitchFamily="34" charset="0"/>
                <a:ea typeface="Calibri" panose="020F0502020204030204" pitchFamily="34" charset="0"/>
                <a:cs typeface="Arial" panose="020B0604020202020204" pitchFamily="34" charset="0"/>
              </a:rPr>
              <a:t>   </a:t>
            </a:r>
          </a:p>
          <a:p>
            <a:pPr marL="0" indent="0">
              <a:lnSpc>
                <a:spcPct val="107000"/>
              </a:lnSpc>
              <a:spcBef>
                <a:spcPts val="0"/>
              </a:spcBef>
              <a:spcAft>
                <a:spcPts val="800"/>
              </a:spcAft>
              <a:buFont typeface="Wingdings" panose="05000000000000000000" pitchFamily="2" charset="2"/>
              <a:buNone/>
            </a:pPr>
            <a:r>
              <a:rPr lang="en-US" dirty="0">
                <a:solidFill>
                  <a:srgbClr val="525252"/>
                </a:solidFill>
                <a:latin typeface="Rockwell" panose="02060603020205020403" pitchFamily="18" charset="0"/>
                <a:ea typeface="Calibri" panose="020F0502020204030204" pitchFamily="34" charset="0"/>
                <a:cs typeface="Arial" panose="020B0604020202020204" pitchFamily="34" charset="0"/>
              </a:rPr>
              <a:t>    Total estimated cost = </a:t>
            </a:r>
            <a:r>
              <a:rPr lang="en-US" b="1" dirty="0">
                <a:solidFill>
                  <a:srgbClr val="525252"/>
                </a:solidFill>
                <a:latin typeface="Rockwell" panose="02060603020205020403" pitchFamily="18" charset="0"/>
                <a:ea typeface="Calibri" panose="020F0502020204030204" pitchFamily="34" charset="0"/>
                <a:cs typeface="Arial" panose="020B0604020202020204" pitchFamily="34" charset="0"/>
              </a:rPr>
              <a:t>$155,000</a:t>
            </a:r>
            <a:endParaRPr lang="en-US" b="1" dirty="0">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Font typeface="Wingdings" panose="05000000000000000000" pitchFamily="2" charset="2"/>
              <a:buNone/>
            </a:pPr>
            <a:endParaRPr lang="en-US" dirty="0">
              <a:latin typeface="Calibri" panose="020F0502020204030204" pitchFamily="34" charset="0"/>
              <a:ea typeface="Calibri" panose="020F0502020204030204" pitchFamily="34" charset="0"/>
              <a:cs typeface="Arial" panose="020B0604020202020204" pitchFamily="34" charset="0"/>
            </a:endParaRPr>
          </a:p>
          <a:p>
            <a:pPr marL="0">
              <a:lnSpc>
                <a:spcPct val="107000"/>
              </a:lnSpc>
              <a:spcBef>
                <a:spcPts val="0"/>
              </a:spcBef>
              <a:spcAft>
                <a:spcPts val="800"/>
              </a:spcAft>
            </a:pPr>
            <a:endParaRPr lang="en-US" sz="1200" dirty="0">
              <a:latin typeface="Rockwell" panose="02060603020205020403" pitchFamily="18"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Font typeface="Wingdings" panose="05000000000000000000" pitchFamily="2" charset="2"/>
              <a:buNone/>
            </a:pPr>
            <a:endParaRPr lang="en-US" sz="1200" b="1" u="sng" dirty="0">
              <a:latin typeface="Rockwell" panose="02060603020205020403" pitchFamily="18"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Font typeface="Wingdings" panose="05000000000000000000" pitchFamily="2" charset="2"/>
              <a:buNone/>
            </a:pPr>
            <a:endParaRPr lang="en-US" sz="1200" dirty="0">
              <a:latin typeface="Rockwell" panose="02060603020205020403" pitchFamily="18" charset="0"/>
            </a:endParaRPr>
          </a:p>
          <a:p>
            <a:pPr marL="0" indent="0">
              <a:lnSpc>
                <a:spcPct val="107000"/>
              </a:lnSpc>
              <a:spcBef>
                <a:spcPts val="0"/>
              </a:spcBef>
              <a:spcAft>
                <a:spcPts val="800"/>
              </a:spcAft>
              <a:buFont typeface="Wingdings" panose="05000000000000000000" pitchFamily="2" charset="2"/>
              <a:buNone/>
            </a:pPr>
            <a:endParaRPr lang="en-US" sz="1200" dirty="0">
              <a:latin typeface="Rockwell" panose="02060603020205020403" pitchFamily="18" charset="0"/>
              <a:ea typeface="Calibri" panose="020F0502020204030204" pitchFamily="34" charset="0"/>
              <a:cs typeface="Arial" panose="020B0604020202020204" pitchFamily="34" charset="0"/>
            </a:endParaRPr>
          </a:p>
          <a:p>
            <a:endParaRPr lang="en-US" sz="1200" dirty="0">
              <a:latin typeface="Rockwell" panose="02060603020205020403" pitchFamily="18" charset="0"/>
            </a:endParaRPr>
          </a:p>
        </p:txBody>
      </p:sp>
      <p:pic>
        <p:nvPicPr>
          <p:cNvPr id="51" name="Picture 50" descr="Retailers' Delight: A Virtual Dressing Room for the Smartphone Generation |  by Gentleminds AI | Medium">
            <a:extLst>
              <a:ext uri="{FF2B5EF4-FFF2-40B4-BE49-F238E27FC236}">
                <a16:creationId xmlns:a16="http://schemas.microsoft.com/office/drawing/2014/main" id="{CC457D72-63D8-42D5-8472-5913BD2069F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9380" y="1828102"/>
            <a:ext cx="1499814" cy="1542714"/>
          </a:xfrm>
          <a:prstGeom prst="rect">
            <a:avLst/>
          </a:prstGeom>
          <a:ln>
            <a:noFill/>
          </a:ln>
          <a:effectLst>
            <a:softEdge rad="112500"/>
          </a:effectLst>
        </p:spPr>
      </p:pic>
    </p:spTree>
    <p:extLst>
      <p:ext uri="{BB962C8B-B14F-4D97-AF65-F5344CB8AC3E}">
        <p14:creationId xmlns:p14="http://schemas.microsoft.com/office/powerpoint/2010/main" val="1828170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FBCE920-72A2-47F9-825A-8D47D0868AD4}"/>
              </a:ext>
            </a:extLst>
          </p:cNvPr>
          <p:cNvSpPr>
            <a:spLocks noGrp="1"/>
          </p:cNvSpPr>
          <p:nvPr>
            <p:ph type="body" sz="quarter" idx="25"/>
          </p:nvPr>
        </p:nvSpPr>
        <p:spPr>
          <a:xfrm>
            <a:off x="480660" y="3519288"/>
            <a:ext cx="4172569" cy="2738320"/>
          </a:xfrm>
        </p:spPr>
        <p:txBody>
          <a:bodyPr/>
          <a:lstStyle/>
          <a:p>
            <a:r>
              <a:rPr lang="en-US" sz="5400" dirty="0"/>
              <a:t>Requirement</a:t>
            </a:r>
          </a:p>
          <a:p>
            <a:r>
              <a:rPr lang="en-US" dirty="0"/>
              <a:t>Analysis:</a:t>
            </a:r>
          </a:p>
        </p:txBody>
      </p:sp>
      <p:sp>
        <p:nvSpPr>
          <p:cNvPr id="14" name="Text Placeholder 13">
            <a:extLst>
              <a:ext uri="{FF2B5EF4-FFF2-40B4-BE49-F238E27FC236}">
                <a16:creationId xmlns:a16="http://schemas.microsoft.com/office/drawing/2014/main" id="{7D48F08A-DB4D-4A22-91C7-252109861A39}"/>
              </a:ext>
            </a:extLst>
          </p:cNvPr>
          <p:cNvSpPr>
            <a:spLocks noGrp="1"/>
          </p:cNvSpPr>
          <p:nvPr>
            <p:ph type="body" sz="quarter" idx="29"/>
          </p:nvPr>
        </p:nvSpPr>
        <p:spPr>
          <a:xfrm>
            <a:off x="4310545" y="2557151"/>
            <a:ext cx="3560782" cy="781561"/>
          </a:xfrm>
        </p:spPr>
        <p:txBody>
          <a:bodyPr/>
          <a:lstStyle/>
          <a:p>
            <a:r>
              <a:rPr lang="en-US" sz="3600" dirty="0"/>
              <a:t>Functional Requirements</a:t>
            </a:r>
          </a:p>
        </p:txBody>
      </p:sp>
      <p:sp>
        <p:nvSpPr>
          <p:cNvPr id="15" name="Text Placeholder 14">
            <a:extLst>
              <a:ext uri="{FF2B5EF4-FFF2-40B4-BE49-F238E27FC236}">
                <a16:creationId xmlns:a16="http://schemas.microsoft.com/office/drawing/2014/main" id="{3BDB6A5B-0B7C-4D24-906B-D735042FABFF}"/>
              </a:ext>
            </a:extLst>
          </p:cNvPr>
          <p:cNvSpPr>
            <a:spLocks noGrp="1"/>
          </p:cNvSpPr>
          <p:nvPr>
            <p:ph type="body" idx="30"/>
          </p:nvPr>
        </p:nvSpPr>
        <p:spPr>
          <a:xfrm>
            <a:off x="4310545" y="3851193"/>
            <a:ext cx="3655493" cy="2406415"/>
          </a:xfrm>
        </p:spPr>
        <p:txBody>
          <a:bodyPr>
            <a:noAutofit/>
          </a:bodyPr>
          <a:lstStyle/>
          <a:p>
            <a:r>
              <a:rPr lang="en-US" sz="1400" dirty="0">
                <a:latin typeface="Agency FB" panose="020B0503020202020204" pitchFamily="34" charset="0"/>
              </a:rPr>
              <a:t>Registration		Login</a:t>
            </a:r>
          </a:p>
          <a:p>
            <a:r>
              <a:rPr lang="en-US" sz="1400" dirty="0">
                <a:latin typeface="Agency FB" panose="020B0503020202020204" pitchFamily="34" charset="0"/>
              </a:rPr>
              <a:t>Logout		Save Information</a:t>
            </a:r>
          </a:p>
          <a:p>
            <a:r>
              <a:rPr lang="en-US" sz="1400" dirty="0">
                <a:latin typeface="Agency FB" panose="020B0503020202020204" pitchFamily="34" charset="0"/>
              </a:rPr>
              <a:t>Get your size		Customize your avatar</a:t>
            </a:r>
          </a:p>
          <a:p>
            <a:r>
              <a:rPr lang="en-US" sz="1400" dirty="0">
                <a:latin typeface="Agency FB" panose="020B0503020202020204" pitchFamily="34" charset="0"/>
              </a:rPr>
              <a:t>Purchase premium avatar</a:t>
            </a:r>
            <a:r>
              <a:rPr lang="en-US" sz="1600" dirty="0">
                <a:latin typeface="Agency FB" panose="020B0503020202020204" pitchFamily="34" charset="0"/>
              </a:rPr>
              <a:t>	</a:t>
            </a:r>
            <a:r>
              <a:rPr lang="en-US" sz="1400" dirty="0">
                <a:latin typeface="Agency FB" panose="020B0503020202020204" pitchFamily="34" charset="0"/>
              </a:rPr>
              <a:t>Change requirements “filter”</a:t>
            </a:r>
          </a:p>
          <a:p>
            <a:r>
              <a:rPr lang="en-US" sz="1400" dirty="0">
                <a:latin typeface="Agency FB" panose="020B0503020202020204" pitchFamily="34" charset="0"/>
              </a:rPr>
              <a:t>Reserve Item		Show All items</a:t>
            </a:r>
          </a:p>
          <a:p>
            <a:r>
              <a:rPr lang="en-US" sz="1400" dirty="0">
                <a:latin typeface="Agency FB" panose="020B0503020202020204" pitchFamily="34" charset="0"/>
              </a:rPr>
              <a:t>Display Pictures	Provide feedback</a:t>
            </a:r>
          </a:p>
          <a:p>
            <a:r>
              <a:rPr lang="en-US" sz="1400" dirty="0">
                <a:latin typeface="Agency FB" panose="020B0503020202020204" pitchFamily="34" charset="0"/>
              </a:rPr>
              <a:t>Mark as like		Notify me</a:t>
            </a:r>
          </a:p>
        </p:txBody>
      </p:sp>
      <p:sp>
        <p:nvSpPr>
          <p:cNvPr id="5" name="Slide Number Placeholder 4">
            <a:extLst>
              <a:ext uri="{FF2B5EF4-FFF2-40B4-BE49-F238E27FC236}">
                <a16:creationId xmlns:a16="http://schemas.microsoft.com/office/drawing/2014/main" id="{913AC799-F01F-40A4-9433-15D791E6BB73}"/>
              </a:ext>
            </a:extLst>
          </p:cNvPr>
          <p:cNvSpPr>
            <a:spLocks noGrp="1"/>
          </p:cNvSpPr>
          <p:nvPr>
            <p:ph type="sldNum" sz="quarter" idx="12"/>
          </p:nvPr>
        </p:nvSpPr>
        <p:spPr/>
        <p:txBody>
          <a:bodyPr/>
          <a:lstStyle/>
          <a:p>
            <a:fld id="{3CE5352E-9B9F-4EDC-8769-7FA3D3F814C7}" type="slidenum">
              <a:rPr lang="en-US" smtClean="0"/>
              <a:pPr/>
              <a:t>6</a:t>
            </a:fld>
            <a:endParaRPr lang="en-US" dirty="0"/>
          </a:p>
        </p:txBody>
      </p:sp>
      <p:sp>
        <p:nvSpPr>
          <p:cNvPr id="4" name="Footer Placeholder 3">
            <a:extLst>
              <a:ext uri="{FF2B5EF4-FFF2-40B4-BE49-F238E27FC236}">
                <a16:creationId xmlns:a16="http://schemas.microsoft.com/office/drawing/2014/main" id="{1FA05638-AD5B-40DC-982C-FDC9F08EC976}"/>
              </a:ext>
            </a:extLst>
          </p:cNvPr>
          <p:cNvSpPr>
            <a:spLocks noGrp="1"/>
          </p:cNvSpPr>
          <p:nvPr>
            <p:ph type="ftr" sz="quarter" idx="11"/>
          </p:nvPr>
        </p:nvSpPr>
        <p:spPr>
          <a:xfrm>
            <a:off x="7693177" y="6542836"/>
            <a:ext cx="4114800" cy="234000"/>
          </a:xfrm>
        </p:spPr>
        <p:txBody>
          <a:bodyPr/>
          <a:lstStyle/>
          <a:p>
            <a:r>
              <a:rPr lang="en-US" dirty="0"/>
              <a:t>Virtual Fitting Room</a:t>
            </a:r>
          </a:p>
        </p:txBody>
      </p:sp>
      <p:sp>
        <p:nvSpPr>
          <p:cNvPr id="23" name="Text Placeholder 13">
            <a:extLst>
              <a:ext uri="{FF2B5EF4-FFF2-40B4-BE49-F238E27FC236}">
                <a16:creationId xmlns:a16="http://schemas.microsoft.com/office/drawing/2014/main" id="{5CB5639E-8B3A-40C2-8770-0220D1BE79A3}"/>
              </a:ext>
            </a:extLst>
          </p:cNvPr>
          <p:cNvSpPr txBox="1">
            <a:spLocks/>
          </p:cNvSpPr>
          <p:nvPr/>
        </p:nvSpPr>
        <p:spPr>
          <a:xfrm>
            <a:off x="8150558" y="2908151"/>
            <a:ext cx="3560782" cy="781561"/>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6000" b="1" kern="1200">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t>Non-Functional Requirements</a:t>
            </a:r>
          </a:p>
        </p:txBody>
      </p:sp>
      <p:sp>
        <p:nvSpPr>
          <p:cNvPr id="24" name="Text Placeholder 14">
            <a:extLst>
              <a:ext uri="{FF2B5EF4-FFF2-40B4-BE49-F238E27FC236}">
                <a16:creationId xmlns:a16="http://schemas.microsoft.com/office/drawing/2014/main" id="{9BE20974-0220-490A-AE37-AA368A7292A1}"/>
              </a:ext>
            </a:extLst>
          </p:cNvPr>
          <p:cNvSpPr txBox="1">
            <a:spLocks/>
          </p:cNvSpPr>
          <p:nvPr/>
        </p:nvSpPr>
        <p:spPr>
          <a:xfrm>
            <a:off x="8394713" y="3854684"/>
            <a:ext cx="3655493" cy="2406415"/>
          </a:xfrm>
          <a:prstGeom prst="rect">
            <a:avLst/>
          </a:prstGeom>
        </p:spPr>
        <p:txBody>
          <a:bodyPr vert="horz" lIns="3600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400" dirty="0">
                <a:latin typeface="Agency FB" panose="020B0503020202020204" pitchFamily="34" charset="0"/>
              </a:rPr>
              <a:t>Security		Portability</a:t>
            </a:r>
          </a:p>
          <a:p>
            <a:r>
              <a:rPr lang="en-US" sz="1400" dirty="0">
                <a:latin typeface="Agency FB" panose="020B0503020202020204" pitchFamily="34" charset="0"/>
              </a:rPr>
              <a:t>Availability		Accessibility</a:t>
            </a:r>
          </a:p>
          <a:p>
            <a:r>
              <a:rPr lang="en-US" sz="1400" dirty="0">
                <a:latin typeface="Agency FB" panose="020B0503020202020204" pitchFamily="34" charset="0"/>
              </a:rPr>
              <a:t>Localization</a:t>
            </a:r>
          </a:p>
          <a:p>
            <a:r>
              <a:rPr lang="en-US" sz="1400" dirty="0">
                <a:latin typeface="Agency FB" panose="020B0503020202020204" pitchFamily="34" charset="0"/>
              </a:rPr>
              <a:t>	     Usability</a:t>
            </a:r>
          </a:p>
          <a:p>
            <a:r>
              <a:rPr lang="en-US" sz="1400" dirty="0">
                <a:latin typeface="Agency FB" panose="020B0503020202020204" pitchFamily="34" charset="0"/>
              </a:rPr>
              <a:t>Learnability		Efficiency</a:t>
            </a:r>
          </a:p>
          <a:p>
            <a:r>
              <a:rPr lang="en-US" sz="1400" dirty="0">
                <a:latin typeface="Agency FB" panose="020B0503020202020204" pitchFamily="34" charset="0"/>
              </a:rPr>
              <a:t>Memorability		Errors</a:t>
            </a:r>
          </a:p>
          <a:p>
            <a:r>
              <a:rPr lang="en-US" sz="1400" dirty="0">
                <a:latin typeface="Agency FB" panose="020B0503020202020204" pitchFamily="34" charset="0"/>
              </a:rPr>
              <a:t>Satisfaction</a:t>
            </a:r>
          </a:p>
        </p:txBody>
      </p:sp>
      <p:grpSp>
        <p:nvGrpSpPr>
          <p:cNvPr id="35" name="Group 34">
            <a:extLst>
              <a:ext uri="{FF2B5EF4-FFF2-40B4-BE49-F238E27FC236}">
                <a16:creationId xmlns:a16="http://schemas.microsoft.com/office/drawing/2014/main" id="{808B297C-5B56-4619-8031-B10C3EE3147D}"/>
              </a:ext>
            </a:extLst>
          </p:cNvPr>
          <p:cNvGrpSpPr/>
          <p:nvPr/>
        </p:nvGrpSpPr>
        <p:grpSpPr>
          <a:xfrm>
            <a:off x="10125635" y="1510385"/>
            <a:ext cx="1921111" cy="827013"/>
            <a:chOff x="698376" y="5057420"/>
            <a:chExt cx="1921111" cy="827013"/>
          </a:xfrm>
        </p:grpSpPr>
        <p:sp>
          <p:nvSpPr>
            <p:cNvPr id="36" name="Rounded Rectangle 7">
              <a:extLst>
                <a:ext uri="{FF2B5EF4-FFF2-40B4-BE49-F238E27FC236}">
                  <a16:creationId xmlns:a16="http://schemas.microsoft.com/office/drawing/2014/main" id="{60D1BE3F-43D8-44EF-B807-43F779682AAE}"/>
                </a:ext>
                <a:ext uri="{C183D7F6-B498-43B3-948B-1728B52AA6E4}">
                  <adec:decorative xmlns:adec="http://schemas.microsoft.com/office/drawing/2017/decorative" val="1"/>
                </a:ext>
              </a:extLst>
            </p:cNvPr>
            <p:cNvSpPr/>
            <p:nvPr/>
          </p:nvSpPr>
          <p:spPr>
            <a:xfrm>
              <a:off x="1365678" y="5057420"/>
              <a:ext cx="1134791" cy="532268"/>
            </a:xfrm>
            <a:prstGeom prst="roundRect">
              <a:avLst/>
            </a:prstGeom>
            <a:solidFill>
              <a:schemeClr val="bg1">
                <a:alpha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 name="Group 36">
              <a:extLst>
                <a:ext uri="{FF2B5EF4-FFF2-40B4-BE49-F238E27FC236}">
                  <a16:creationId xmlns:a16="http://schemas.microsoft.com/office/drawing/2014/main" id="{872AD8F8-880D-4BC4-B2A9-0D6DE5B31F18}"/>
                </a:ext>
              </a:extLst>
            </p:cNvPr>
            <p:cNvGrpSpPr/>
            <p:nvPr/>
          </p:nvGrpSpPr>
          <p:grpSpPr>
            <a:xfrm>
              <a:off x="698376" y="5108030"/>
              <a:ext cx="1921111" cy="776403"/>
              <a:chOff x="3597187" y="-448810"/>
              <a:chExt cx="2484050" cy="1145164"/>
            </a:xfrm>
          </p:grpSpPr>
          <p:sp>
            <p:nvSpPr>
              <p:cNvPr id="38" name="Block Arc 37">
                <a:extLst>
                  <a:ext uri="{FF2B5EF4-FFF2-40B4-BE49-F238E27FC236}">
                    <a16:creationId xmlns:a16="http://schemas.microsoft.com/office/drawing/2014/main" id="{39B51461-1208-46EE-8D24-FA3F8FD636A9}"/>
                  </a:ext>
                  <a:ext uri="{C183D7F6-B498-43B3-948B-1728B52AA6E4}">
                    <adec:decorative xmlns:adec="http://schemas.microsoft.com/office/drawing/2017/decorative" val="1"/>
                  </a:ext>
                </a:extLst>
              </p:cNvPr>
              <p:cNvSpPr/>
              <p:nvPr/>
            </p:nvSpPr>
            <p:spPr>
              <a:xfrm>
                <a:off x="4309495" y="-224124"/>
                <a:ext cx="1771742" cy="920478"/>
              </a:xfrm>
              <a:prstGeom prst="blockArc">
                <a:avLst>
                  <a:gd name="adj1" fmla="val 12693424"/>
                  <a:gd name="adj2" fmla="val 19655028"/>
                  <a:gd name="adj3" fmla="val 290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39" name="Group 38">
                <a:extLst>
                  <a:ext uri="{FF2B5EF4-FFF2-40B4-BE49-F238E27FC236}">
                    <a16:creationId xmlns:a16="http://schemas.microsoft.com/office/drawing/2014/main" id="{85B639AE-9552-4D1C-8949-F4D2BFD15851}"/>
                  </a:ext>
                </a:extLst>
              </p:cNvPr>
              <p:cNvGrpSpPr/>
              <p:nvPr/>
            </p:nvGrpSpPr>
            <p:grpSpPr>
              <a:xfrm>
                <a:off x="3597187" y="-448810"/>
                <a:ext cx="2089724" cy="765881"/>
                <a:chOff x="3597187" y="-448810"/>
                <a:chExt cx="2089724" cy="765881"/>
              </a:xfrm>
            </p:grpSpPr>
            <p:sp>
              <p:nvSpPr>
                <p:cNvPr id="40" name="TextBox 39">
                  <a:extLst>
                    <a:ext uri="{FF2B5EF4-FFF2-40B4-BE49-F238E27FC236}">
                      <a16:creationId xmlns:a16="http://schemas.microsoft.com/office/drawing/2014/main" id="{443EB62E-27AE-4AA5-BF7B-948E59E9D657}"/>
                    </a:ext>
                  </a:extLst>
                </p:cNvPr>
                <p:cNvSpPr txBox="1"/>
                <p:nvPr/>
              </p:nvSpPr>
              <p:spPr>
                <a:xfrm>
                  <a:off x="3597187" y="-114190"/>
                  <a:ext cx="2089724" cy="431261"/>
                </a:xfrm>
                <a:prstGeom prst="rect">
                  <a:avLst/>
                </a:prstGeom>
                <a:noFill/>
              </p:spPr>
              <p:txBody>
                <a:bodyPr wrap="none" rtlCol="0">
                  <a:spAutoFit/>
                </a:bodyPr>
                <a:lstStyle/>
                <a:p>
                  <a:pPr algn="ctr"/>
                  <a:r>
                    <a:rPr lang="en-US" sz="1300" b="1" spc="300" dirty="0">
                      <a:latin typeface="Arial Black" panose="020B0A04020102020204" pitchFamily="34" charset="0"/>
                      <a:ea typeface="Verdana" panose="020B0604030504040204" pitchFamily="34" charset="0"/>
                      <a:cs typeface="Verdana" panose="020B0604030504040204" pitchFamily="34" charset="0"/>
                    </a:rPr>
                    <a:t>          VFR</a:t>
                  </a:r>
                </a:p>
              </p:txBody>
            </p:sp>
            <p:grpSp>
              <p:nvGrpSpPr>
                <p:cNvPr id="41" name="Group 40">
                  <a:extLst>
                    <a:ext uri="{FF2B5EF4-FFF2-40B4-BE49-F238E27FC236}">
                      <a16:creationId xmlns:a16="http://schemas.microsoft.com/office/drawing/2014/main" id="{638E0A73-B59F-4A57-9D30-CAE72DBE80DF}"/>
                    </a:ext>
                  </a:extLst>
                </p:cNvPr>
                <p:cNvGrpSpPr/>
                <p:nvPr/>
              </p:nvGrpSpPr>
              <p:grpSpPr>
                <a:xfrm>
                  <a:off x="5120201" y="-448810"/>
                  <a:ext cx="150327" cy="239667"/>
                  <a:chOff x="5212147" y="-425745"/>
                  <a:chExt cx="150327" cy="239667"/>
                </a:xfrm>
              </p:grpSpPr>
              <p:grpSp>
                <p:nvGrpSpPr>
                  <p:cNvPr id="42" name="Group 41">
                    <a:extLst>
                      <a:ext uri="{FF2B5EF4-FFF2-40B4-BE49-F238E27FC236}">
                        <a16:creationId xmlns:a16="http://schemas.microsoft.com/office/drawing/2014/main" id="{4431E22C-EB45-458F-AF37-0888B1F0667D}"/>
                      </a:ext>
                    </a:extLst>
                  </p:cNvPr>
                  <p:cNvGrpSpPr/>
                  <p:nvPr/>
                </p:nvGrpSpPr>
                <p:grpSpPr>
                  <a:xfrm>
                    <a:off x="5212147" y="-425745"/>
                    <a:ext cx="150327" cy="175178"/>
                    <a:chOff x="1721099" y="-394146"/>
                    <a:chExt cx="368989" cy="429987"/>
                  </a:xfrm>
                </p:grpSpPr>
                <p:sp>
                  <p:nvSpPr>
                    <p:cNvPr id="44" name="Freeform 530">
                      <a:extLst>
                        <a:ext uri="{FF2B5EF4-FFF2-40B4-BE49-F238E27FC236}">
                          <a16:creationId xmlns:a16="http://schemas.microsoft.com/office/drawing/2014/main" id="{D62F638A-D233-4EA9-9D58-2DE9AFEB1A2F}"/>
                        </a:ext>
                        <a:ext uri="{C183D7F6-B498-43B3-948B-1728B52AA6E4}">
                          <adec:decorative xmlns:adec="http://schemas.microsoft.com/office/drawing/2017/decorative" val="1"/>
                        </a:ext>
                      </a:extLst>
                    </p:cNvPr>
                    <p:cNvSpPr>
                      <a:spLocks noChangeAspect="1"/>
                    </p:cNvSpPr>
                    <p:nvPr/>
                  </p:nvSpPr>
                  <p:spPr bwMode="auto">
                    <a:xfrm>
                      <a:off x="1721099" y="-394146"/>
                      <a:ext cx="368989" cy="243993"/>
                    </a:xfrm>
                    <a:custGeom>
                      <a:avLst/>
                      <a:gdLst>
                        <a:gd name="T0" fmla="*/ 78 w 156"/>
                        <a:gd name="T1" fmla="*/ 0 h 103"/>
                        <a:gd name="T2" fmla="*/ 0 w 156"/>
                        <a:gd name="T3" fmla="*/ 78 h 103"/>
                        <a:gd name="T4" fmla="*/ 25 w 156"/>
                        <a:gd name="T5" fmla="*/ 103 h 103"/>
                        <a:gd name="T6" fmla="*/ 51 w 156"/>
                        <a:gd name="T7" fmla="*/ 78 h 103"/>
                        <a:gd name="T8" fmla="*/ 78 w 156"/>
                        <a:gd name="T9" fmla="*/ 51 h 103"/>
                        <a:gd name="T10" fmla="*/ 105 w 156"/>
                        <a:gd name="T11" fmla="*/ 78 h 103"/>
                        <a:gd name="T12" fmla="*/ 105 w 156"/>
                        <a:gd name="T13" fmla="*/ 78 h 103"/>
                        <a:gd name="T14" fmla="*/ 130 w 156"/>
                        <a:gd name="T15" fmla="*/ 52 h 103"/>
                        <a:gd name="T16" fmla="*/ 156 w 156"/>
                        <a:gd name="T17" fmla="*/ 78 h 103"/>
                        <a:gd name="T18" fmla="*/ 78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78" y="0"/>
                          </a:moveTo>
                          <a:cubicBezTo>
                            <a:pt x="35" y="0"/>
                            <a:pt x="0" y="35"/>
                            <a:pt x="0" y="78"/>
                          </a:cubicBezTo>
                          <a:cubicBezTo>
                            <a:pt x="0" y="92"/>
                            <a:pt x="11" y="103"/>
                            <a:pt x="25" y="103"/>
                          </a:cubicBezTo>
                          <a:cubicBezTo>
                            <a:pt x="39" y="103"/>
                            <a:pt x="51" y="92"/>
                            <a:pt x="51" y="78"/>
                          </a:cubicBezTo>
                          <a:cubicBezTo>
                            <a:pt x="51" y="63"/>
                            <a:pt x="63" y="51"/>
                            <a:pt x="78" y="51"/>
                          </a:cubicBezTo>
                          <a:cubicBezTo>
                            <a:pt x="93" y="51"/>
                            <a:pt x="105" y="63"/>
                            <a:pt x="105" y="78"/>
                          </a:cubicBezTo>
                          <a:cubicBezTo>
                            <a:pt x="105" y="78"/>
                            <a:pt x="105" y="78"/>
                            <a:pt x="105" y="78"/>
                          </a:cubicBezTo>
                          <a:cubicBezTo>
                            <a:pt x="105" y="64"/>
                            <a:pt x="116" y="52"/>
                            <a:pt x="130" y="52"/>
                          </a:cubicBezTo>
                          <a:cubicBezTo>
                            <a:pt x="144" y="52"/>
                            <a:pt x="156" y="64"/>
                            <a:pt x="156" y="78"/>
                          </a:cubicBezTo>
                          <a:cubicBezTo>
                            <a:pt x="156" y="35"/>
                            <a:pt x="121" y="0"/>
                            <a:pt x="78"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45" name="Freeform 532">
                      <a:extLst>
                        <a:ext uri="{FF2B5EF4-FFF2-40B4-BE49-F238E27FC236}">
                          <a16:creationId xmlns:a16="http://schemas.microsoft.com/office/drawing/2014/main" id="{8DE6038E-8251-4943-879E-44649B7C7C0F}"/>
                        </a:ext>
                        <a:ext uri="{C183D7F6-B498-43B3-948B-1728B52AA6E4}">
                          <adec:decorative xmlns:adec="http://schemas.microsoft.com/office/drawing/2017/decorative" val="1"/>
                        </a:ext>
                      </a:extLst>
                    </p:cNvPr>
                    <p:cNvSpPr>
                      <a:spLocks noChangeAspect="1"/>
                    </p:cNvSpPr>
                    <p:nvPr/>
                  </p:nvSpPr>
                  <p:spPr bwMode="auto">
                    <a:xfrm>
                      <a:off x="1844095" y="-210151"/>
                      <a:ext cx="245992" cy="245992"/>
                    </a:xfrm>
                    <a:custGeom>
                      <a:avLst/>
                      <a:gdLst>
                        <a:gd name="T0" fmla="*/ 104 w 104"/>
                        <a:gd name="T1" fmla="*/ 0 h 104"/>
                        <a:gd name="T2" fmla="*/ 78 w 104"/>
                        <a:gd name="T3" fmla="*/ 25 h 104"/>
                        <a:gd name="T4" fmla="*/ 53 w 104"/>
                        <a:gd name="T5" fmla="*/ 0 h 104"/>
                        <a:gd name="T6" fmla="*/ 53 w 104"/>
                        <a:gd name="T7" fmla="*/ 0 h 104"/>
                        <a:gd name="T8" fmla="*/ 37 w 104"/>
                        <a:gd name="T9" fmla="*/ 24 h 104"/>
                        <a:gd name="T10" fmla="*/ 0 w 104"/>
                        <a:gd name="T11" fmla="*/ 78 h 104"/>
                        <a:gd name="T12" fmla="*/ 26 w 104"/>
                        <a:gd name="T13" fmla="*/ 104 h 104"/>
                        <a:gd name="T14" fmla="*/ 51 w 104"/>
                        <a:gd name="T15" fmla="*/ 78 h 104"/>
                        <a:gd name="T16" fmla="*/ 59 w 104"/>
                        <a:gd name="T17" fmla="*/ 70 h 104"/>
                        <a:gd name="T18" fmla="*/ 104 w 104"/>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104" y="0"/>
                          </a:moveTo>
                          <a:cubicBezTo>
                            <a:pt x="104" y="14"/>
                            <a:pt x="92" y="25"/>
                            <a:pt x="78" y="25"/>
                          </a:cubicBezTo>
                          <a:cubicBezTo>
                            <a:pt x="64" y="25"/>
                            <a:pt x="53" y="14"/>
                            <a:pt x="53" y="0"/>
                          </a:cubicBezTo>
                          <a:cubicBezTo>
                            <a:pt x="53" y="0"/>
                            <a:pt x="53" y="0"/>
                            <a:pt x="53" y="0"/>
                          </a:cubicBezTo>
                          <a:cubicBezTo>
                            <a:pt x="53" y="10"/>
                            <a:pt x="47" y="20"/>
                            <a:pt x="37" y="24"/>
                          </a:cubicBezTo>
                          <a:cubicBezTo>
                            <a:pt x="15" y="35"/>
                            <a:pt x="0" y="56"/>
                            <a:pt x="0" y="78"/>
                          </a:cubicBezTo>
                          <a:cubicBezTo>
                            <a:pt x="0" y="92"/>
                            <a:pt x="12" y="104"/>
                            <a:pt x="26" y="104"/>
                          </a:cubicBezTo>
                          <a:cubicBezTo>
                            <a:pt x="40" y="104"/>
                            <a:pt x="51" y="93"/>
                            <a:pt x="51" y="78"/>
                          </a:cubicBezTo>
                          <a:cubicBezTo>
                            <a:pt x="52" y="77"/>
                            <a:pt x="54" y="73"/>
                            <a:pt x="59" y="70"/>
                          </a:cubicBezTo>
                          <a:cubicBezTo>
                            <a:pt x="86" y="57"/>
                            <a:pt x="104" y="30"/>
                            <a:pt x="104"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46" name="Freeform 533">
                      <a:extLst>
                        <a:ext uri="{FF2B5EF4-FFF2-40B4-BE49-F238E27FC236}">
                          <a16:creationId xmlns:a16="http://schemas.microsoft.com/office/drawing/2014/main" id="{09087118-55A1-453B-970C-DED0621D1E6A}"/>
                        </a:ext>
                        <a:ext uri="{C183D7F6-B498-43B3-948B-1728B52AA6E4}">
                          <adec:decorative xmlns:adec="http://schemas.microsoft.com/office/drawing/2017/decorative" val="1"/>
                        </a:ext>
                      </a:extLst>
                    </p:cNvPr>
                    <p:cNvSpPr>
                      <a:spLocks noChangeAspect="1"/>
                    </p:cNvSpPr>
                    <p:nvPr/>
                  </p:nvSpPr>
                  <p:spPr bwMode="auto">
                    <a:xfrm>
                      <a:off x="1969091" y="-271150"/>
                      <a:ext cx="120996" cy="120996"/>
                    </a:xfrm>
                    <a:custGeom>
                      <a:avLst/>
                      <a:gdLst>
                        <a:gd name="T0" fmla="*/ 25 w 51"/>
                        <a:gd name="T1" fmla="*/ 0 h 51"/>
                        <a:gd name="T2" fmla="*/ 0 w 51"/>
                        <a:gd name="T3" fmla="*/ 26 h 51"/>
                        <a:gd name="T4" fmla="*/ 0 w 51"/>
                        <a:gd name="T5" fmla="*/ 26 h 51"/>
                        <a:gd name="T6" fmla="*/ 0 w 51"/>
                        <a:gd name="T7" fmla="*/ 26 h 51"/>
                        <a:gd name="T8" fmla="*/ 25 w 51"/>
                        <a:gd name="T9" fmla="*/ 51 h 51"/>
                        <a:gd name="T10" fmla="*/ 51 w 51"/>
                        <a:gd name="T11" fmla="*/ 26 h 51"/>
                        <a:gd name="T12" fmla="*/ 51 w 51"/>
                        <a:gd name="T13" fmla="*/ 26 h 51"/>
                        <a:gd name="T14" fmla="*/ 51 w 51"/>
                        <a:gd name="T15" fmla="*/ 26 h 51"/>
                        <a:gd name="T16" fmla="*/ 25 w 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1">
                          <a:moveTo>
                            <a:pt x="25" y="0"/>
                          </a:moveTo>
                          <a:cubicBezTo>
                            <a:pt x="11" y="0"/>
                            <a:pt x="0" y="12"/>
                            <a:pt x="0" y="26"/>
                          </a:cubicBezTo>
                          <a:cubicBezTo>
                            <a:pt x="0" y="26"/>
                            <a:pt x="0" y="26"/>
                            <a:pt x="0" y="26"/>
                          </a:cubicBezTo>
                          <a:cubicBezTo>
                            <a:pt x="0" y="26"/>
                            <a:pt x="0" y="26"/>
                            <a:pt x="0" y="26"/>
                          </a:cubicBezTo>
                          <a:cubicBezTo>
                            <a:pt x="0" y="40"/>
                            <a:pt x="11" y="51"/>
                            <a:pt x="25" y="51"/>
                          </a:cubicBezTo>
                          <a:cubicBezTo>
                            <a:pt x="39" y="51"/>
                            <a:pt x="51" y="40"/>
                            <a:pt x="51" y="26"/>
                          </a:cubicBezTo>
                          <a:cubicBezTo>
                            <a:pt x="51" y="26"/>
                            <a:pt x="51" y="26"/>
                            <a:pt x="51" y="26"/>
                          </a:cubicBezTo>
                          <a:cubicBezTo>
                            <a:pt x="51" y="26"/>
                            <a:pt x="51" y="26"/>
                            <a:pt x="51" y="26"/>
                          </a:cubicBezTo>
                          <a:cubicBezTo>
                            <a:pt x="51" y="12"/>
                            <a:pt x="39" y="0"/>
                            <a:pt x="25"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sp>
                <p:nvSpPr>
                  <p:cNvPr id="43" name="Oval 531">
                    <a:extLst>
                      <a:ext uri="{FF2B5EF4-FFF2-40B4-BE49-F238E27FC236}">
                        <a16:creationId xmlns:a16="http://schemas.microsoft.com/office/drawing/2014/main" id="{52A41EC3-428E-42CE-A741-6C55E73F19CB}"/>
                      </a:ext>
                      <a:ext uri="{C183D7F6-B498-43B3-948B-1728B52AA6E4}">
                        <adec:decorative xmlns:adec="http://schemas.microsoft.com/office/drawing/2017/decorative" val="1"/>
                      </a:ext>
                    </a:extLst>
                  </p:cNvPr>
                  <p:cNvSpPr>
                    <a:spLocks noChangeAspect="1" noChangeArrowheads="1"/>
                  </p:cNvSpPr>
                  <p:nvPr/>
                </p:nvSpPr>
                <p:spPr bwMode="auto">
                  <a:xfrm>
                    <a:off x="5254367" y="-251382"/>
                    <a:ext cx="65304" cy="65304"/>
                  </a:xfrm>
                  <a:prstGeom prst="ellipse">
                    <a:avLst/>
                  </a:pr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grpSp>
        </p:grpSp>
      </p:grpSp>
      <p:sp>
        <p:nvSpPr>
          <p:cNvPr id="50" name="Text Placeholder 7">
            <a:extLst>
              <a:ext uri="{FF2B5EF4-FFF2-40B4-BE49-F238E27FC236}">
                <a16:creationId xmlns:a16="http://schemas.microsoft.com/office/drawing/2014/main" id="{3A152909-3217-4B50-A7ED-922EDAD75619}"/>
              </a:ext>
            </a:extLst>
          </p:cNvPr>
          <p:cNvSpPr txBox="1">
            <a:spLocks/>
          </p:cNvSpPr>
          <p:nvPr/>
        </p:nvSpPr>
        <p:spPr>
          <a:xfrm>
            <a:off x="696885" y="827645"/>
            <a:ext cx="10096052" cy="273832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6000" b="1" kern="1200">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Requirement Analysis is critical to the success or failure of our software system</a:t>
            </a:r>
          </a:p>
        </p:txBody>
      </p:sp>
    </p:spTree>
    <p:extLst>
      <p:ext uri="{BB962C8B-B14F-4D97-AF65-F5344CB8AC3E}">
        <p14:creationId xmlns:p14="http://schemas.microsoft.com/office/powerpoint/2010/main" val="3550046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D782-A32D-449C-88BB-32C20AD0440C}"/>
              </a:ext>
            </a:extLst>
          </p:cNvPr>
          <p:cNvSpPr>
            <a:spLocks noGrp="1"/>
          </p:cNvSpPr>
          <p:nvPr>
            <p:ph type="title"/>
          </p:nvPr>
        </p:nvSpPr>
        <p:spPr>
          <a:xfrm>
            <a:off x="624730" y="662251"/>
            <a:ext cx="9018721" cy="566931"/>
          </a:xfrm>
        </p:spPr>
        <p:txBody>
          <a:bodyPr>
            <a:normAutofit fontScale="90000"/>
          </a:bodyPr>
          <a:lstStyle/>
          <a:p>
            <a:r>
              <a:rPr lang="en-US" dirty="0">
                <a:latin typeface="Rockwell" panose="02060603020205020403" pitchFamily="18" charset="0"/>
              </a:rPr>
              <a:t> Factors that affect the design of software architecture of our system</a:t>
            </a:r>
          </a:p>
        </p:txBody>
      </p:sp>
      <p:sp>
        <p:nvSpPr>
          <p:cNvPr id="9" name="Text Placeholder 8">
            <a:extLst>
              <a:ext uri="{FF2B5EF4-FFF2-40B4-BE49-F238E27FC236}">
                <a16:creationId xmlns:a16="http://schemas.microsoft.com/office/drawing/2014/main" id="{CE6E91F2-D311-41D1-B83F-F5FA4D687BDA}"/>
              </a:ext>
            </a:extLst>
          </p:cNvPr>
          <p:cNvSpPr>
            <a:spLocks noGrp="1"/>
          </p:cNvSpPr>
          <p:nvPr>
            <p:ph type="body" idx="24"/>
          </p:nvPr>
        </p:nvSpPr>
        <p:spPr>
          <a:xfrm>
            <a:off x="5321245" y="2574679"/>
            <a:ext cx="5699305" cy="1174966"/>
          </a:xfrm>
        </p:spPr>
        <p:txBody>
          <a:bodyPr>
            <a:normAutofit/>
          </a:bodyPr>
          <a:lstStyle/>
          <a:p>
            <a:pPr marL="0" marR="0">
              <a:lnSpc>
                <a:spcPct val="107000"/>
              </a:lnSpc>
              <a:spcBef>
                <a:spcPts val="0"/>
              </a:spcBef>
              <a:spcAft>
                <a:spcPts val="800"/>
              </a:spcAft>
            </a:pPr>
            <a:r>
              <a:rPr lang="en-US" b="1" dirty="0">
                <a:effectLst>
                  <a:outerShdw blurRad="38100" dist="38100" dir="2700000" algn="tl">
                    <a:srgbClr val="000000">
                      <a:alpha val="43137"/>
                    </a:srgbClr>
                  </a:outerShdw>
                </a:effectLst>
                <a:latin typeface="Rockwell" panose="02060603020205020403" pitchFamily="18" charset="0"/>
                <a:ea typeface="Calibri" panose="020F0502020204030204" pitchFamily="34" charset="0"/>
                <a:cs typeface="Arial" panose="020B0604020202020204" pitchFamily="34" charset="0"/>
              </a:rPr>
              <a:t>Stakeholders</a:t>
            </a:r>
          </a:p>
          <a:p>
            <a:pPr marL="0" marR="0">
              <a:lnSpc>
                <a:spcPct val="107000"/>
              </a:lnSpc>
              <a:spcBef>
                <a:spcPts val="0"/>
              </a:spcBef>
              <a:spcAft>
                <a:spcPts val="800"/>
              </a:spcAft>
            </a:pPr>
            <a:r>
              <a:rPr lang="en-US" dirty="0">
                <a:effectLst>
                  <a:outerShdw blurRad="38100" dist="38100" dir="2700000" algn="tl">
                    <a:srgbClr val="000000">
                      <a:alpha val="43137"/>
                    </a:srgbClr>
                  </a:outerShdw>
                </a:effectLst>
                <a:latin typeface="Rockwell" panose="02060603020205020403" pitchFamily="18" charset="0"/>
                <a:ea typeface="Calibri" panose="020F0502020204030204" pitchFamily="34" charset="0"/>
                <a:cs typeface="Arial" panose="020B0604020202020204" pitchFamily="34" charset="0"/>
              </a:rPr>
              <a:t>“Top priority”</a:t>
            </a:r>
          </a:p>
        </p:txBody>
      </p:sp>
      <p:pic>
        <p:nvPicPr>
          <p:cNvPr id="26" name="Picture Placeholder 25" descr="T-shirt icon">
            <a:extLst>
              <a:ext uri="{FF2B5EF4-FFF2-40B4-BE49-F238E27FC236}">
                <a16:creationId xmlns:a16="http://schemas.microsoft.com/office/drawing/2014/main" id="{0649B544-C83D-4833-B3F3-63B8FB06BB66}"/>
              </a:ext>
            </a:extLst>
          </p:cNvPr>
          <p:cNvPicPr>
            <a:picLocks noGrp="1" noChangeAspect="1"/>
          </p:cNvPicPr>
          <p:nvPr>
            <p:ph type="pic" sz="quarter" idx="17"/>
          </p:nvPr>
        </p:nvPicPr>
        <p:blipFill>
          <a:blip r:embed="rId2">
            <a:extLst>
              <a:ext uri="{96DAC541-7B7A-43D3-8B79-37D633B846F1}">
                <asvg:svgBlip xmlns:asvg="http://schemas.microsoft.com/office/drawing/2016/SVG/main" r:embed="rId3"/>
              </a:ext>
            </a:extLst>
          </a:blip>
          <a:srcRect l="2869" r="2869"/>
          <a:stretch>
            <a:fillRect/>
          </a:stretch>
        </p:blipFill>
        <p:spPr>
          <a:xfrm>
            <a:off x="5694390" y="1998468"/>
            <a:ext cx="612648" cy="557784"/>
          </a:xfrm>
        </p:spPr>
      </p:pic>
      <p:pic>
        <p:nvPicPr>
          <p:cNvPr id="30" name="Picture Placeholder 29" descr="Shirt icon">
            <a:extLst>
              <a:ext uri="{FF2B5EF4-FFF2-40B4-BE49-F238E27FC236}">
                <a16:creationId xmlns:a16="http://schemas.microsoft.com/office/drawing/2014/main" id="{24944CEE-AFA2-409E-A162-25BE669BA5A2}"/>
              </a:ext>
            </a:extLst>
          </p:cNvPr>
          <p:cNvPicPr>
            <a:picLocks noGrp="1" noChangeAspect="1"/>
          </p:cNvPicPr>
          <p:nvPr>
            <p:ph type="pic" sz="quarter" idx="29"/>
          </p:nvPr>
        </p:nvPicPr>
        <p:blipFill>
          <a:blip r:embed="rId4">
            <a:extLst>
              <a:ext uri="{96DAC541-7B7A-43D3-8B79-37D633B846F1}">
                <asvg:svgBlip xmlns:asvg="http://schemas.microsoft.com/office/drawing/2016/SVG/main" r:embed="rId5"/>
              </a:ext>
            </a:extLst>
          </a:blip>
          <a:srcRect t="1036" b="1036"/>
          <a:stretch>
            <a:fillRect/>
          </a:stretch>
        </p:blipFill>
        <p:spPr>
          <a:xfrm>
            <a:off x="5686031" y="3775812"/>
            <a:ext cx="612648" cy="557784"/>
          </a:xfrm>
        </p:spPr>
      </p:pic>
      <p:sp>
        <p:nvSpPr>
          <p:cNvPr id="5" name="Slide Number Placeholder 4">
            <a:extLst>
              <a:ext uri="{FF2B5EF4-FFF2-40B4-BE49-F238E27FC236}">
                <a16:creationId xmlns:a16="http://schemas.microsoft.com/office/drawing/2014/main" id="{03858680-B75A-4CFD-9296-83EBD38B5829}"/>
              </a:ext>
            </a:extLst>
          </p:cNvPr>
          <p:cNvSpPr>
            <a:spLocks noGrp="1"/>
          </p:cNvSpPr>
          <p:nvPr>
            <p:ph type="sldNum" sz="quarter" idx="12"/>
          </p:nvPr>
        </p:nvSpPr>
        <p:spPr/>
        <p:txBody>
          <a:bodyPr/>
          <a:lstStyle/>
          <a:p>
            <a:fld id="{3CE5352E-9B9F-4EDC-8769-7FA3D3F814C7}" type="slidenum">
              <a:rPr lang="en-US" smtClean="0"/>
              <a:t>7</a:t>
            </a:fld>
            <a:endParaRPr lang="en-US" dirty="0"/>
          </a:p>
        </p:txBody>
      </p:sp>
      <p:sp>
        <p:nvSpPr>
          <p:cNvPr id="4" name="Footer Placeholder 3">
            <a:extLst>
              <a:ext uri="{FF2B5EF4-FFF2-40B4-BE49-F238E27FC236}">
                <a16:creationId xmlns:a16="http://schemas.microsoft.com/office/drawing/2014/main" id="{5E2D8113-793C-4791-8551-FE2B8DFCAE37}"/>
              </a:ext>
            </a:extLst>
          </p:cNvPr>
          <p:cNvSpPr>
            <a:spLocks noGrp="1"/>
          </p:cNvSpPr>
          <p:nvPr>
            <p:ph type="ftr" sz="quarter" idx="11"/>
          </p:nvPr>
        </p:nvSpPr>
        <p:spPr>
          <a:xfrm>
            <a:off x="7707777" y="6471980"/>
            <a:ext cx="4114800" cy="234000"/>
          </a:xfrm>
        </p:spPr>
        <p:txBody>
          <a:bodyPr/>
          <a:lstStyle/>
          <a:p>
            <a:r>
              <a:rPr lang="en-US" dirty="0"/>
              <a:t>Virtual Fitting Room</a:t>
            </a:r>
          </a:p>
        </p:txBody>
      </p:sp>
      <p:sp>
        <p:nvSpPr>
          <p:cNvPr id="8" name="Picture Placeholder 7">
            <a:extLst>
              <a:ext uri="{FF2B5EF4-FFF2-40B4-BE49-F238E27FC236}">
                <a16:creationId xmlns:a16="http://schemas.microsoft.com/office/drawing/2014/main" id="{7B855F21-1347-4DA0-9AED-0AF235F0462B}"/>
              </a:ext>
            </a:extLst>
          </p:cNvPr>
          <p:cNvSpPr>
            <a:spLocks noGrp="1"/>
          </p:cNvSpPr>
          <p:nvPr>
            <p:ph type="pic" sz="quarter" idx="26"/>
          </p:nvPr>
        </p:nvSpPr>
        <p:spPr/>
      </p:sp>
      <p:pic>
        <p:nvPicPr>
          <p:cNvPr id="17" name="Picture 16" descr="Retailers' Delight: A Virtual Dressing Room for the Smartphone Generation |  by Gentleminds AI | Medium">
            <a:extLst>
              <a:ext uri="{FF2B5EF4-FFF2-40B4-BE49-F238E27FC236}">
                <a16:creationId xmlns:a16="http://schemas.microsoft.com/office/drawing/2014/main" id="{3B59A24E-E8AD-4E32-9F97-59A83C201BCA}"/>
              </a:ext>
            </a:extLst>
          </p:cNvPr>
          <p:cNvPicPr/>
          <p:nvPr/>
        </p:nvPicPr>
        <p:blipFill rotWithShape="1">
          <a:blip r:embed="rId6" cstate="print">
            <a:extLst>
              <a:ext uri="{28A0092B-C50C-407E-A947-70E740481C1C}">
                <a14:useLocalDpi xmlns:a14="http://schemas.microsoft.com/office/drawing/2010/main" val="0"/>
              </a:ext>
            </a:extLst>
          </a:blip>
          <a:srcRect l="57554" t="38942" r="19834" b="17079"/>
          <a:stretch/>
        </p:blipFill>
        <p:spPr bwMode="auto">
          <a:xfrm>
            <a:off x="2026932" y="2277360"/>
            <a:ext cx="2056784" cy="3585278"/>
          </a:xfrm>
          <a:prstGeom prst="rect">
            <a:avLst/>
          </a:prstGeom>
          <a:ln>
            <a:noFill/>
          </a:ln>
          <a:effectLst>
            <a:outerShdw blurRad="292100" dist="139700" dir="2700000" algn="tl" rotWithShape="0">
              <a:srgbClr val="333333">
                <a:alpha val="65000"/>
              </a:srgbClr>
            </a:outerShdw>
          </a:effectLst>
        </p:spPr>
      </p:pic>
      <p:pic>
        <p:nvPicPr>
          <p:cNvPr id="21" name="Picture Placeholder 46" descr="Skirt con">
            <a:extLst>
              <a:ext uri="{FF2B5EF4-FFF2-40B4-BE49-F238E27FC236}">
                <a16:creationId xmlns:a16="http://schemas.microsoft.com/office/drawing/2014/main" id="{3921C3B6-CB21-4D13-97A4-4E7F12DC4AD8}"/>
              </a:ext>
            </a:extLst>
          </p:cNvPr>
          <p:cNvPicPr>
            <a:picLocks noChangeAspect="1"/>
          </p:cNvPicPr>
          <p:nvPr/>
        </p:nvPicPr>
        <p:blipFill>
          <a:blip r:embed="rId7">
            <a:extLst>
              <a:ext uri="{96DAC541-7B7A-43D3-8B79-37D633B846F1}">
                <asvg:svgBlip xmlns:asvg="http://schemas.microsoft.com/office/drawing/2016/SVG/main" r:embed="rId8"/>
              </a:ext>
            </a:extLst>
          </a:blip>
          <a:srcRect l="2346" r="2346"/>
          <a:stretch>
            <a:fillRect/>
          </a:stretch>
        </p:blipFill>
        <p:spPr>
          <a:xfrm>
            <a:off x="9017073" y="2037782"/>
            <a:ext cx="541851" cy="493327"/>
          </a:xfrm>
          <a:prstGeom prst="rect">
            <a:avLst/>
          </a:prstGeom>
        </p:spPr>
      </p:pic>
      <p:grpSp>
        <p:nvGrpSpPr>
          <p:cNvPr id="24" name="Group 23">
            <a:extLst>
              <a:ext uri="{FF2B5EF4-FFF2-40B4-BE49-F238E27FC236}">
                <a16:creationId xmlns:a16="http://schemas.microsoft.com/office/drawing/2014/main" id="{CFC57219-73F0-41B3-99CF-612F7138963F}"/>
              </a:ext>
            </a:extLst>
          </p:cNvPr>
          <p:cNvGrpSpPr/>
          <p:nvPr/>
        </p:nvGrpSpPr>
        <p:grpSpPr>
          <a:xfrm>
            <a:off x="9765177" y="284588"/>
            <a:ext cx="1921111" cy="827013"/>
            <a:chOff x="698376" y="5057420"/>
            <a:chExt cx="1921111" cy="827013"/>
          </a:xfrm>
        </p:grpSpPr>
        <p:sp>
          <p:nvSpPr>
            <p:cNvPr id="25" name="Rounded Rectangle 7">
              <a:extLst>
                <a:ext uri="{FF2B5EF4-FFF2-40B4-BE49-F238E27FC236}">
                  <a16:creationId xmlns:a16="http://schemas.microsoft.com/office/drawing/2014/main" id="{D7436A2D-13D6-46D9-8C59-AB416EBC1544}"/>
                </a:ext>
                <a:ext uri="{C183D7F6-B498-43B3-948B-1728B52AA6E4}">
                  <adec:decorative xmlns:adec="http://schemas.microsoft.com/office/drawing/2017/decorative" val="1"/>
                </a:ext>
              </a:extLst>
            </p:cNvPr>
            <p:cNvSpPr/>
            <p:nvPr/>
          </p:nvSpPr>
          <p:spPr>
            <a:xfrm>
              <a:off x="1365678" y="5057420"/>
              <a:ext cx="1134791" cy="532268"/>
            </a:xfrm>
            <a:prstGeom prst="roundRect">
              <a:avLst/>
            </a:prstGeom>
            <a:solidFill>
              <a:schemeClr val="bg1">
                <a:alpha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3BF18528-4E22-406C-BDD1-349F21D6873F}"/>
                </a:ext>
              </a:extLst>
            </p:cNvPr>
            <p:cNvGrpSpPr/>
            <p:nvPr/>
          </p:nvGrpSpPr>
          <p:grpSpPr>
            <a:xfrm>
              <a:off x="698376" y="5108030"/>
              <a:ext cx="1921111" cy="776403"/>
              <a:chOff x="3597187" y="-448810"/>
              <a:chExt cx="2484050" cy="1145164"/>
            </a:xfrm>
          </p:grpSpPr>
          <p:sp>
            <p:nvSpPr>
              <p:cNvPr id="28" name="Block Arc 27">
                <a:extLst>
                  <a:ext uri="{FF2B5EF4-FFF2-40B4-BE49-F238E27FC236}">
                    <a16:creationId xmlns:a16="http://schemas.microsoft.com/office/drawing/2014/main" id="{C22740FF-F59A-4C38-8716-36DCE5CE6840}"/>
                  </a:ext>
                  <a:ext uri="{C183D7F6-B498-43B3-948B-1728B52AA6E4}">
                    <adec:decorative xmlns:adec="http://schemas.microsoft.com/office/drawing/2017/decorative" val="1"/>
                  </a:ext>
                </a:extLst>
              </p:cNvPr>
              <p:cNvSpPr/>
              <p:nvPr/>
            </p:nvSpPr>
            <p:spPr>
              <a:xfrm>
                <a:off x="4309495" y="-224124"/>
                <a:ext cx="1771742" cy="920478"/>
              </a:xfrm>
              <a:prstGeom prst="blockArc">
                <a:avLst>
                  <a:gd name="adj1" fmla="val 12693424"/>
                  <a:gd name="adj2" fmla="val 19655028"/>
                  <a:gd name="adj3" fmla="val 290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9" name="Group 28">
                <a:extLst>
                  <a:ext uri="{FF2B5EF4-FFF2-40B4-BE49-F238E27FC236}">
                    <a16:creationId xmlns:a16="http://schemas.microsoft.com/office/drawing/2014/main" id="{6A1FF7E0-45C6-4248-99A5-289545A2D6A7}"/>
                  </a:ext>
                </a:extLst>
              </p:cNvPr>
              <p:cNvGrpSpPr/>
              <p:nvPr/>
            </p:nvGrpSpPr>
            <p:grpSpPr>
              <a:xfrm>
                <a:off x="3597187" y="-448810"/>
                <a:ext cx="2089724" cy="765881"/>
                <a:chOff x="3597187" y="-448810"/>
                <a:chExt cx="2089724" cy="765881"/>
              </a:xfrm>
            </p:grpSpPr>
            <p:sp>
              <p:nvSpPr>
                <p:cNvPr id="31" name="TextBox 30">
                  <a:extLst>
                    <a:ext uri="{FF2B5EF4-FFF2-40B4-BE49-F238E27FC236}">
                      <a16:creationId xmlns:a16="http://schemas.microsoft.com/office/drawing/2014/main" id="{03369A32-AF28-418E-8F10-261EF0407FC3}"/>
                    </a:ext>
                  </a:extLst>
                </p:cNvPr>
                <p:cNvSpPr txBox="1"/>
                <p:nvPr/>
              </p:nvSpPr>
              <p:spPr>
                <a:xfrm>
                  <a:off x="3597187" y="-114190"/>
                  <a:ext cx="2089724" cy="431261"/>
                </a:xfrm>
                <a:prstGeom prst="rect">
                  <a:avLst/>
                </a:prstGeom>
                <a:noFill/>
              </p:spPr>
              <p:txBody>
                <a:bodyPr wrap="none" rtlCol="0">
                  <a:spAutoFit/>
                </a:bodyPr>
                <a:lstStyle/>
                <a:p>
                  <a:pPr algn="ctr"/>
                  <a:r>
                    <a:rPr lang="en-US" sz="1300" b="1" spc="300" dirty="0">
                      <a:latin typeface="Arial Black" panose="020B0A04020102020204" pitchFamily="34" charset="0"/>
                      <a:ea typeface="Verdana" panose="020B0604030504040204" pitchFamily="34" charset="0"/>
                      <a:cs typeface="Verdana" panose="020B0604030504040204" pitchFamily="34" charset="0"/>
                    </a:rPr>
                    <a:t>          VFR</a:t>
                  </a:r>
                </a:p>
              </p:txBody>
            </p:sp>
            <p:grpSp>
              <p:nvGrpSpPr>
                <p:cNvPr id="32" name="Group 31">
                  <a:extLst>
                    <a:ext uri="{FF2B5EF4-FFF2-40B4-BE49-F238E27FC236}">
                      <a16:creationId xmlns:a16="http://schemas.microsoft.com/office/drawing/2014/main" id="{495917BE-045D-4898-B50C-77EB45519816}"/>
                    </a:ext>
                  </a:extLst>
                </p:cNvPr>
                <p:cNvGrpSpPr/>
                <p:nvPr/>
              </p:nvGrpSpPr>
              <p:grpSpPr>
                <a:xfrm>
                  <a:off x="5120201" y="-448810"/>
                  <a:ext cx="150327" cy="239667"/>
                  <a:chOff x="5212147" y="-425745"/>
                  <a:chExt cx="150327" cy="239667"/>
                </a:xfrm>
              </p:grpSpPr>
              <p:grpSp>
                <p:nvGrpSpPr>
                  <p:cNvPr id="33" name="Group 32">
                    <a:extLst>
                      <a:ext uri="{FF2B5EF4-FFF2-40B4-BE49-F238E27FC236}">
                        <a16:creationId xmlns:a16="http://schemas.microsoft.com/office/drawing/2014/main" id="{C0DE7143-3BC1-4DA4-BA1E-F6D9223C2739}"/>
                      </a:ext>
                    </a:extLst>
                  </p:cNvPr>
                  <p:cNvGrpSpPr/>
                  <p:nvPr/>
                </p:nvGrpSpPr>
                <p:grpSpPr>
                  <a:xfrm>
                    <a:off x="5212147" y="-425745"/>
                    <a:ext cx="150327" cy="175178"/>
                    <a:chOff x="1721099" y="-394146"/>
                    <a:chExt cx="368989" cy="429987"/>
                  </a:xfrm>
                </p:grpSpPr>
                <p:sp>
                  <p:nvSpPr>
                    <p:cNvPr id="35" name="Freeform 530">
                      <a:extLst>
                        <a:ext uri="{FF2B5EF4-FFF2-40B4-BE49-F238E27FC236}">
                          <a16:creationId xmlns:a16="http://schemas.microsoft.com/office/drawing/2014/main" id="{2AFF8A2D-53E8-43DD-92CC-299794C8B593}"/>
                        </a:ext>
                        <a:ext uri="{C183D7F6-B498-43B3-948B-1728B52AA6E4}">
                          <adec:decorative xmlns:adec="http://schemas.microsoft.com/office/drawing/2017/decorative" val="1"/>
                        </a:ext>
                      </a:extLst>
                    </p:cNvPr>
                    <p:cNvSpPr>
                      <a:spLocks noChangeAspect="1"/>
                    </p:cNvSpPr>
                    <p:nvPr/>
                  </p:nvSpPr>
                  <p:spPr bwMode="auto">
                    <a:xfrm>
                      <a:off x="1721099" y="-394146"/>
                      <a:ext cx="368989" cy="243993"/>
                    </a:xfrm>
                    <a:custGeom>
                      <a:avLst/>
                      <a:gdLst>
                        <a:gd name="T0" fmla="*/ 78 w 156"/>
                        <a:gd name="T1" fmla="*/ 0 h 103"/>
                        <a:gd name="T2" fmla="*/ 0 w 156"/>
                        <a:gd name="T3" fmla="*/ 78 h 103"/>
                        <a:gd name="T4" fmla="*/ 25 w 156"/>
                        <a:gd name="T5" fmla="*/ 103 h 103"/>
                        <a:gd name="T6" fmla="*/ 51 w 156"/>
                        <a:gd name="T7" fmla="*/ 78 h 103"/>
                        <a:gd name="T8" fmla="*/ 78 w 156"/>
                        <a:gd name="T9" fmla="*/ 51 h 103"/>
                        <a:gd name="T10" fmla="*/ 105 w 156"/>
                        <a:gd name="T11" fmla="*/ 78 h 103"/>
                        <a:gd name="T12" fmla="*/ 105 w 156"/>
                        <a:gd name="T13" fmla="*/ 78 h 103"/>
                        <a:gd name="T14" fmla="*/ 130 w 156"/>
                        <a:gd name="T15" fmla="*/ 52 h 103"/>
                        <a:gd name="T16" fmla="*/ 156 w 156"/>
                        <a:gd name="T17" fmla="*/ 78 h 103"/>
                        <a:gd name="T18" fmla="*/ 78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78" y="0"/>
                          </a:moveTo>
                          <a:cubicBezTo>
                            <a:pt x="35" y="0"/>
                            <a:pt x="0" y="35"/>
                            <a:pt x="0" y="78"/>
                          </a:cubicBezTo>
                          <a:cubicBezTo>
                            <a:pt x="0" y="92"/>
                            <a:pt x="11" y="103"/>
                            <a:pt x="25" y="103"/>
                          </a:cubicBezTo>
                          <a:cubicBezTo>
                            <a:pt x="39" y="103"/>
                            <a:pt x="51" y="92"/>
                            <a:pt x="51" y="78"/>
                          </a:cubicBezTo>
                          <a:cubicBezTo>
                            <a:pt x="51" y="63"/>
                            <a:pt x="63" y="51"/>
                            <a:pt x="78" y="51"/>
                          </a:cubicBezTo>
                          <a:cubicBezTo>
                            <a:pt x="93" y="51"/>
                            <a:pt x="105" y="63"/>
                            <a:pt x="105" y="78"/>
                          </a:cubicBezTo>
                          <a:cubicBezTo>
                            <a:pt x="105" y="78"/>
                            <a:pt x="105" y="78"/>
                            <a:pt x="105" y="78"/>
                          </a:cubicBezTo>
                          <a:cubicBezTo>
                            <a:pt x="105" y="64"/>
                            <a:pt x="116" y="52"/>
                            <a:pt x="130" y="52"/>
                          </a:cubicBezTo>
                          <a:cubicBezTo>
                            <a:pt x="144" y="52"/>
                            <a:pt x="156" y="64"/>
                            <a:pt x="156" y="78"/>
                          </a:cubicBezTo>
                          <a:cubicBezTo>
                            <a:pt x="156" y="35"/>
                            <a:pt x="121" y="0"/>
                            <a:pt x="78"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36" name="Freeform 532">
                      <a:extLst>
                        <a:ext uri="{FF2B5EF4-FFF2-40B4-BE49-F238E27FC236}">
                          <a16:creationId xmlns:a16="http://schemas.microsoft.com/office/drawing/2014/main" id="{529C8EE4-CC12-43AD-8115-849BC16A7B50}"/>
                        </a:ext>
                        <a:ext uri="{C183D7F6-B498-43B3-948B-1728B52AA6E4}">
                          <adec:decorative xmlns:adec="http://schemas.microsoft.com/office/drawing/2017/decorative" val="1"/>
                        </a:ext>
                      </a:extLst>
                    </p:cNvPr>
                    <p:cNvSpPr>
                      <a:spLocks noChangeAspect="1"/>
                    </p:cNvSpPr>
                    <p:nvPr/>
                  </p:nvSpPr>
                  <p:spPr bwMode="auto">
                    <a:xfrm>
                      <a:off x="1844095" y="-210151"/>
                      <a:ext cx="245992" cy="245992"/>
                    </a:xfrm>
                    <a:custGeom>
                      <a:avLst/>
                      <a:gdLst>
                        <a:gd name="T0" fmla="*/ 104 w 104"/>
                        <a:gd name="T1" fmla="*/ 0 h 104"/>
                        <a:gd name="T2" fmla="*/ 78 w 104"/>
                        <a:gd name="T3" fmla="*/ 25 h 104"/>
                        <a:gd name="T4" fmla="*/ 53 w 104"/>
                        <a:gd name="T5" fmla="*/ 0 h 104"/>
                        <a:gd name="T6" fmla="*/ 53 w 104"/>
                        <a:gd name="T7" fmla="*/ 0 h 104"/>
                        <a:gd name="T8" fmla="*/ 37 w 104"/>
                        <a:gd name="T9" fmla="*/ 24 h 104"/>
                        <a:gd name="T10" fmla="*/ 0 w 104"/>
                        <a:gd name="T11" fmla="*/ 78 h 104"/>
                        <a:gd name="T12" fmla="*/ 26 w 104"/>
                        <a:gd name="T13" fmla="*/ 104 h 104"/>
                        <a:gd name="T14" fmla="*/ 51 w 104"/>
                        <a:gd name="T15" fmla="*/ 78 h 104"/>
                        <a:gd name="T16" fmla="*/ 59 w 104"/>
                        <a:gd name="T17" fmla="*/ 70 h 104"/>
                        <a:gd name="T18" fmla="*/ 104 w 104"/>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104" y="0"/>
                          </a:moveTo>
                          <a:cubicBezTo>
                            <a:pt x="104" y="14"/>
                            <a:pt x="92" y="25"/>
                            <a:pt x="78" y="25"/>
                          </a:cubicBezTo>
                          <a:cubicBezTo>
                            <a:pt x="64" y="25"/>
                            <a:pt x="53" y="14"/>
                            <a:pt x="53" y="0"/>
                          </a:cubicBezTo>
                          <a:cubicBezTo>
                            <a:pt x="53" y="0"/>
                            <a:pt x="53" y="0"/>
                            <a:pt x="53" y="0"/>
                          </a:cubicBezTo>
                          <a:cubicBezTo>
                            <a:pt x="53" y="10"/>
                            <a:pt x="47" y="20"/>
                            <a:pt x="37" y="24"/>
                          </a:cubicBezTo>
                          <a:cubicBezTo>
                            <a:pt x="15" y="35"/>
                            <a:pt x="0" y="56"/>
                            <a:pt x="0" y="78"/>
                          </a:cubicBezTo>
                          <a:cubicBezTo>
                            <a:pt x="0" y="92"/>
                            <a:pt x="12" y="104"/>
                            <a:pt x="26" y="104"/>
                          </a:cubicBezTo>
                          <a:cubicBezTo>
                            <a:pt x="40" y="104"/>
                            <a:pt x="51" y="93"/>
                            <a:pt x="51" y="78"/>
                          </a:cubicBezTo>
                          <a:cubicBezTo>
                            <a:pt x="52" y="77"/>
                            <a:pt x="54" y="73"/>
                            <a:pt x="59" y="70"/>
                          </a:cubicBezTo>
                          <a:cubicBezTo>
                            <a:pt x="86" y="57"/>
                            <a:pt x="104" y="30"/>
                            <a:pt x="104"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37" name="Freeform 533">
                      <a:extLst>
                        <a:ext uri="{FF2B5EF4-FFF2-40B4-BE49-F238E27FC236}">
                          <a16:creationId xmlns:a16="http://schemas.microsoft.com/office/drawing/2014/main" id="{0517F53C-80B8-4192-8B21-ABA7D1915903}"/>
                        </a:ext>
                        <a:ext uri="{C183D7F6-B498-43B3-948B-1728B52AA6E4}">
                          <adec:decorative xmlns:adec="http://schemas.microsoft.com/office/drawing/2017/decorative" val="1"/>
                        </a:ext>
                      </a:extLst>
                    </p:cNvPr>
                    <p:cNvSpPr>
                      <a:spLocks noChangeAspect="1"/>
                    </p:cNvSpPr>
                    <p:nvPr/>
                  </p:nvSpPr>
                  <p:spPr bwMode="auto">
                    <a:xfrm>
                      <a:off x="1969091" y="-271150"/>
                      <a:ext cx="120996" cy="120996"/>
                    </a:xfrm>
                    <a:custGeom>
                      <a:avLst/>
                      <a:gdLst>
                        <a:gd name="T0" fmla="*/ 25 w 51"/>
                        <a:gd name="T1" fmla="*/ 0 h 51"/>
                        <a:gd name="T2" fmla="*/ 0 w 51"/>
                        <a:gd name="T3" fmla="*/ 26 h 51"/>
                        <a:gd name="T4" fmla="*/ 0 w 51"/>
                        <a:gd name="T5" fmla="*/ 26 h 51"/>
                        <a:gd name="T6" fmla="*/ 0 w 51"/>
                        <a:gd name="T7" fmla="*/ 26 h 51"/>
                        <a:gd name="T8" fmla="*/ 25 w 51"/>
                        <a:gd name="T9" fmla="*/ 51 h 51"/>
                        <a:gd name="T10" fmla="*/ 51 w 51"/>
                        <a:gd name="T11" fmla="*/ 26 h 51"/>
                        <a:gd name="T12" fmla="*/ 51 w 51"/>
                        <a:gd name="T13" fmla="*/ 26 h 51"/>
                        <a:gd name="T14" fmla="*/ 51 w 51"/>
                        <a:gd name="T15" fmla="*/ 26 h 51"/>
                        <a:gd name="T16" fmla="*/ 25 w 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1">
                          <a:moveTo>
                            <a:pt x="25" y="0"/>
                          </a:moveTo>
                          <a:cubicBezTo>
                            <a:pt x="11" y="0"/>
                            <a:pt x="0" y="12"/>
                            <a:pt x="0" y="26"/>
                          </a:cubicBezTo>
                          <a:cubicBezTo>
                            <a:pt x="0" y="26"/>
                            <a:pt x="0" y="26"/>
                            <a:pt x="0" y="26"/>
                          </a:cubicBezTo>
                          <a:cubicBezTo>
                            <a:pt x="0" y="26"/>
                            <a:pt x="0" y="26"/>
                            <a:pt x="0" y="26"/>
                          </a:cubicBezTo>
                          <a:cubicBezTo>
                            <a:pt x="0" y="40"/>
                            <a:pt x="11" y="51"/>
                            <a:pt x="25" y="51"/>
                          </a:cubicBezTo>
                          <a:cubicBezTo>
                            <a:pt x="39" y="51"/>
                            <a:pt x="51" y="40"/>
                            <a:pt x="51" y="26"/>
                          </a:cubicBezTo>
                          <a:cubicBezTo>
                            <a:pt x="51" y="26"/>
                            <a:pt x="51" y="26"/>
                            <a:pt x="51" y="26"/>
                          </a:cubicBezTo>
                          <a:cubicBezTo>
                            <a:pt x="51" y="26"/>
                            <a:pt x="51" y="26"/>
                            <a:pt x="51" y="26"/>
                          </a:cubicBezTo>
                          <a:cubicBezTo>
                            <a:pt x="51" y="12"/>
                            <a:pt x="39" y="0"/>
                            <a:pt x="25"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sp>
                <p:nvSpPr>
                  <p:cNvPr id="34" name="Oval 531">
                    <a:extLst>
                      <a:ext uri="{FF2B5EF4-FFF2-40B4-BE49-F238E27FC236}">
                        <a16:creationId xmlns:a16="http://schemas.microsoft.com/office/drawing/2014/main" id="{BC0865F8-3E8F-40A1-B691-1034C5BD3623}"/>
                      </a:ext>
                      <a:ext uri="{C183D7F6-B498-43B3-948B-1728B52AA6E4}">
                        <adec:decorative xmlns:adec="http://schemas.microsoft.com/office/drawing/2017/decorative" val="1"/>
                      </a:ext>
                    </a:extLst>
                  </p:cNvPr>
                  <p:cNvSpPr>
                    <a:spLocks noChangeAspect="1" noChangeArrowheads="1"/>
                  </p:cNvSpPr>
                  <p:nvPr/>
                </p:nvSpPr>
                <p:spPr bwMode="auto">
                  <a:xfrm>
                    <a:off x="5254367" y="-251382"/>
                    <a:ext cx="65304" cy="65304"/>
                  </a:xfrm>
                  <a:prstGeom prst="ellipse">
                    <a:avLst/>
                  </a:pr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grpSp>
        </p:grpSp>
      </p:grpSp>
      <p:sp>
        <p:nvSpPr>
          <p:cNvPr id="39" name="Text Placeholder 8">
            <a:extLst>
              <a:ext uri="{FF2B5EF4-FFF2-40B4-BE49-F238E27FC236}">
                <a16:creationId xmlns:a16="http://schemas.microsoft.com/office/drawing/2014/main" id="{D6870B1C-BABB-4122-96DE-AB7B07655E80}"/>
              </a:ext>
            </a:extLst>
          </p:cNvPr>
          <p:cNvSpPr txBox="1">
            <a:spLocks/>
          </p:cNvSpPr>
          <p:nvPr/>
        </p:nvSpPr>
        <p:spPr>
          <a:xfrm>
            <a:off x="8495746" y="2531109"/>
            <a:ext cx="5699305" cy="1174966"/>
          </a:xfrm>
          <a:prstGeom prst="rect">
            <a:avLst/>
          </a:prstGeom>
        </p:spPr>
        <p:txBody>
          <a:bodyPr vert="horz" lIns="3600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a:lnSpc>
                <a:spcPct val="107000"/>
              </a:lnSpc>
              <a:spcBef>
                <a:spcPts val="0"/>
              </a:spcBef>
              <a:spcAft>
                <a:spcPts val="800"/>
              </a:spcAft>
            </a:pPr>
            <a:r>
              <a:rPr lang="en-US" b="1" dirty="0">
                <a:effectLst>
                  <a:outerShdw blurRad="38100" dist="38100" dir="2700000" algn="tl">
                    <a:srgbClr val="000000">
                      <a:alpha val="43137"/>
                    </a:srgbClr>
                  </a:outerShdw>
                </a:effectLst>
                <a:latin typeface="Rockwell" panose="02060603020205020403" pitchFamily="18" charset="0"/>
                <a:ea typeface="Calibri" panose="020F0502020204030204" pitchFamily="34" charset="0"/>
                <a:cs typeface="Arial" panose="020B0604020202020204" pitchFamily="34" charset="0"/>
              </a:rPr>
              <a:t>       Risks</a:t>
            </a:r>
          </a:p>
          <a:p>
            <a:pPr marL="0" marR="0">
              <a:lnSpc>
                <a:spcPct val="107000"/>
              </a:lnSpc>
              <a:spcBef>
                <a:spcPts val="0"/>
              </a:spcBef>
              <a:spcAft>
                <a:spcPts val="800"/>
              </a:spcAft>
            </a:pPr>
            <a:r>
              <a:rPr lang="en-US" dirty="0">
                <a:effectLst>
                  <a:outerShdw blurRad="38100" dist="38100" dir="2700000" algn="tl">
                    <a:srgbClr val="000000">
                      <a:alpha val="43137"/>
                    </a:srgbClr>
                  </a:outerShdw>
                </a:effectLst>
                <a:latin typeface="Rockwell" panose="02060603020205020403" pitchFamily="18" charset="0"/>
                <a:ea typeface="Calibri" panose="020F0502020204030204" pitchFamily="34" charset="0"/>
                <a:cs typeface="Arial" panose="020B0604020202020204" pitchFamily="34" charset="0"/>
              </a:rPr>
              <a:t>“minimize risks”</a:t>
            </a:r>
          </a:p>
        </p:txBody>
      </p:sp>
      <p:sp>
        <p:nvSpPr>
          <p:cNvPr id="40" name="Text Placeholder 8">
            <a:extLst>
              <a:ext uri="{FF2B5EF4-FFF2-40B4-BE49-F238E27FC236}">
                <a16:creationId xmlns:a16="http://schemas.microsoft.com/office/drawing/2014/main" id="{78515CD8-4219-46DC-8C28-8F27FF7E953C}"/>
              </a:ext>
            </a:extLst>
          </p:cNvPr>
          <p:cNvSpPr txBox="1">
            <a:spLocks/>
          </p:cNvSpPr>
          <p:nvPr/>
        </p:nvSpPr>
        <p:spPr>
          <a:xfrm>
            <a:off x="5258633" y="4420519"/>
            <a:ext cx="5699305" cy="1174966"/>
          </a:xfrm>
          <a:prstGeom prst="rect">
            <a:avLst/>
          </a:prstGeom>
        </p:spPr>
        <p:txBody>
          <a:bodyPr vert="horz" lIns="3600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7000"/>
              </a:lnSpc>
              <a:spcBef>
                <a:spcPts val="0"/>
              </a:spcBef>
              <a:spcAft>
                <a:spcPts val="800"/>
              </a:spcAft>
            </a:pPr>
            <a:r>
              <a:rPr lang="en-US" b="1" dirty="0">
                <a:effectLst>
                  <a:outerShdw blurRad="38100" dist="38100" dir="2700000" algn="tl">
                    <a:srgbClr val="000000">
                      <a:alpha val="43137"/>
                    </a:srgbClr>
                  </a:outerShdw>
                </a:effectLst>
                <a:latin typeface="Rockwell" panose="02060603020205020403" pitchFamily="18" charset="0"/>
                <a:ea typeface="Calibri" panose="020F0502020204030204" pitchFamily="34" charset="0"/>
                <a:cs typeface="Arial" panose="020B0604020202020204" pitchFamily="34" charset="0"/>
              </a:rPr>
              <a:t>   Schedule</a:t>
            </a:r>
          </a:p>
          <a:p>
            <a:pPr>
              <a:lnSpc>
                <a:spcPct val="107000"/>
              </a:lnSpc>
              <a:spcBef>
                <a:spcPts val="0"/>
              </a:spcBef>
              <a:spcAft>
                <a:spcPts val="800"/>
              </a:spcAft>
            </a:pPr>
            <a:r>
              <a:rPr lang="en-US" dirty="0">
                <a:effectLst>
                  <a:outerShdw blurRad="38100" dist="38100" dir="2700000" algn="tl">
                    <a:srgbClr val="000000">
                      <a:alpha val="43137"/>
                    </a:srgbClr>
                  </a:outerShdw>
                </a:effectLst>
                <a:latin typeface="Rockwell" panose="02060603020205020403" pitchFamily="18" charset="0"/>
                <a:ea typeface="Calibri" panose="020F0502020204030204" pitchFamily="34" charset="0"/>
                <a:cs typeface="Arial" panose="020B0604020202020204" pitchFamily="34" charset="0"/>
              </a:rPr>
              <a:t>  “priorities”</a:t>
            </a:r>
          </a:p>
        </p:txBody>
      </p:sp>
      <p:sp>
        <p:nvSpPr>
          <p:cNvPr id="41" name="Text Placeholder 8">
            <a:extLst>
              <a:ext uri="{FF2B5EF4-FFF2-40B4-BE49-F238E27FC236}">
                <a16:creationId xmlns:a16="http://schemas.microsoft.com/office/drawing/2014/main" id="{9D958397-81BB-450C-B7A9-9388AD683A1F}"/>
              </a:ext>
            </a:extLst>
          </p:cNvPr>
          <p:cNvSpPr txBox="1">
            <a:spLocks/>
          </p:cNvSpPr>
          <p:nvPr/>
        </p:nvSpPr>
        <p:spPr>
          <a:xfrm>
            <a:off x="8717617" y="4410716"/>
            <a:ext cx="5699305" cy="1174966"/>
          </a:xfrm>
          <a:prstGeom prst="rect">
            <a:avLst/>
          </a:prstGeom>
        </p:spPr>
        <p:txBody>
          <a:bodyPr vert="horz" lIns="3600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7000"/>
              </a:lnSpc>
              <a:spcBef>
                <a:spcPts val="0"/>
              </a:spcBef>
              <a:spcAft>
                <a:spcPts val="800"/>
              </a:spcAft>
            </a:pPr>
            <a:r>
              <a:rPr lang="en-US" b="1" dirty="0">
                <a:effectLst>
                  <a:outerShdw blurRad="38100" dist="38100" dir="2700000" algn="tl">
                    <a:srgbClr val="000000">
                      <a:alpha val="43137"/>
                    </a:srgbClr>
                  </a:outerShdw>
                </a:effectLst>
                <a:latin typeface="Rockwell" panose="02060603020205020403" pitchFamily="18" charset="0"/>
                <a:ea typeface="Calibri" panose="020F0502020204030204" pitchFamily="34" charset="0"/>
                <a:cs typeface="Arial" panose="020B0604020202020204" pitchFamily="34" charset="0"/>
              </a:rPr>
              <a:t>     Scale</a:t>
            </a:r>
          </a:p>
          <a:p>
            <a:pPr>
              <a:lnSpc>
                <a:spcPct val="107000"/>
              </a:lnSpc>
              <a:spcBef>
                <a:spcPts val="0"/>
              </a:spcBef>
              <a:spcAft>
                <a:spcPts val="800"/>
              </a:spcAft>
            </a:pPr>
            <a:r>
              <a:rPr lang="en-US" dirty="0">
                <a:effectLst>
                  <a:outerShdw blurRad="38100" dist="38100" dir="2700000" algn="tl">
                    <a:srgbClr val="000000">
                      <a:alpha val="43137"/>
                    </a:srgbClr>
                  </a:outerShdw>
                </a:effectLst>
                <a:latin typeface="Rockwell" panose="02060603020205020403" pitchFamily="18" charset="0"/>
                <a:ea typeface="Calibri" panose="020F0502020204030204" pitchFamily="34" charset="0"/>
                <a:cs typeface="Arial" panose="020B0604020202020204" pitchFamily="34" charset="0"/>
              </a:rPr>
              <a:t>“Project Size”</a:t>
            </a:r>
          </a:p>
        </p:txBody>
      </p:sp>
      <p:pic>
        <p:nvPicPr>
          <p:cNvPr id="42" name="Picture Placeholder 25" descr="T-shirt icon">
            <a:extLst>
              <a:ext uri="{FF2B5EF4-FFF2-40B4-BE49-F238E27FC236}">
                <a16:creationId xmlns:a16="http://schemas.microsoft.com/office/drawing/2014/main" id="{E7937F4B-75A8-424D-836B-1E62A37A5DF4}"/>
              </a:ext>
            </a:extLst>
          </p:cNvPr>
          <p:cNvPicPr>
            <a:picLocks noChangeAspect="1"/>
          </p:cNvPicPr>
          <p:nvPr/>
        </p:nvPicPr>
        <p:blipFill>
          <a:blip r:embed="rId2">
            <a:extLst>
              <a:ext uri="{96DAC541-7B7A-43D3-8B79-37D633B846F1}">
                <asvg:svgBlip xmlns:asvg="http://schemas.microsoft.com/office/drawing/2016/SVG/main" r:embed="rId3"/>
              </a:ext>
            </a:extLst>
          </a:blip>
          <a:srcRect l="2869" r="2869"/>
          <a:stretch>
            <a:fillRect/>
          </a:stretch>
        </p:blipFill>
        <p:spPr>
          <a:xfrm>
            <a:off x="9030803" y="3822113"/>
            <a:ext cx="612648" cy="557784"/>
          </a:xfrm>
          <a:prstGeom prst="rect">
            <a:avLst/>
          </a:prstGeom>
        </p:spPr>
      </p:pic>
      <p:pic>
        <p:nvPicPr>
          <p:cNvPr id="43" name="Picture Placeholder 46" descr="Skirt con">
            <a:extLst>
              <a:ext uri="{FF2B5EF4-FFF2-40B4-BE49-F238E27FC236}">
                <a16:creationId xmlns:a16="http://schemas.microsoft.com/office/drawing/2014/main" id="{545C4B71-D884-493D-8E2C-B75A6F77595C}"/>
              </a:ext>
            </a:extLst>
          </p:cNvPr>
          <p:cNvPicPr>
            <a:picLocks noChangeAspect="1"/>
          </p:cNvPicPr>
          <p:nvPr/>
        </p:nvPicPr>
        <p:blipFill>
          <a:blip r:embed="rId7">
            <a:extLst>
              <a:ext uri="{96DAC541-7B7A-43D3-8B79-37D633B846F1}">
                <asvg:svgBlip xmlns:asvg="http://schemas.microsoft.com/office/drawing/2016/SVG/main" r:embed="rId8"/>
              </a:ext>
            </a:extLst>
          </a:blip>
          <a:srcRect l="2346" r="2346"/>
          <a:stretch>
            <a:fillRect/>
          </a:stretch>
        </p:blipFill>
        <p:spPr>
          <a:xfrm>
            <a:off x="5672022" y="5272689"/>
            <a:ext cx="541851" cy="493327"/>
          </a:xfrm>
          <a:prstGeom prst="rect">
            <a:avLst/>
          </a:prstGeom>
        </p:spPr>
      </p:pic>
      <p:sp>
        <p:nvSpPr>
          <p:cNvPr id="44" name="Text Placeholder 8">
            <a:extLst>
              <a:ext uri="{FF2B5EF4-FFF2-40B4-BE49-F238E27FC236}">
                <a16:creationId xmlns:a16="http://schemas.microsoft.com/office/drawing/2014/main" id="{4412C6FB-15A0-44E3-BDA8-AABB0A49B6B9}"/>
              </a:ext>
            </a:extLst>
          </p:cNvPr>
          <p:cNvSpPr txBox="1">
            <a:spLocks/>
          </p:cNvSpPr>
          <p:nvPr/>
        </p:nvSpPr>
        <p:spPr>
          <a:xfrm>
            <a:off x="4733174" y="5810623"/>
            <a:ext cx="5699305" cy="1174966"/>
          </a:xfrm>
          <a:prstGeom prst="rect">
            <a:avLst/>
          </a:prstGeom>
        </p:spPr>
        <p:txBody>
          <a:bodyPr vert="horz" lIns="3600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a:lnSpc>
                <a:spcPct val="107000"/>
              </a:lnSpc>
              <a:spcBef>
                <a:spcPts val="0"/>
              </a:spcBef>
              <a:spcAft>
                <a:spcPts val="800"/>
              </a:spcAft>
            </a:pPr>
            <a:r>
              <a:rPr lang="en-US" b="1" dirty="0">
                <a:effectLst>
                  <a:outerShdw blurRad="38100" dist="38100" dir="2700000" algn="tl">
                    <a:srgbClr val="000000">
                      <a:alpha val="43137"/>
                    </a:srgbClr>
                  </a:outerShdw>
                </a:effectLst>
                <a:latin typeface="Rockwell" panose="02060603020205020403" pitchFamily="18" charset="0"/>
                <a:ea typeface="Calibri" panose="020F0502020204030204" pitchFamily="34" charset="0"/>
                <a:cs typeface="Arial" panose="020B0604020202020204" pitchFamily="34" charset="0"/>
              </a:rPr>
              <a:t>       Skills &amp; development</a:t>
            </a:r>
          </a:p>
          <a:p>
            <a:pPr marL="0" marR="0">
              <a:lnSpc>
                <a:spcPct val="107000"/>
              </a:lnSpc>
              <a:spcBef>
                <a:spcPts val="0"/>
              </a:spcBef>
              <a:spcAft>
                <a:spcPts val="800"/>
              </a:spcAft>
            </a:pPr>
            <a:r>
              <a:rPr lang="en-US" dirty="0">
                <a:effectLst>
                  <a:outerShdw blurRad="38100" dist="38100" dir="2700000" algn="tl">
                    <a:srgbClr val="000000">
                      <a:alpha val="43137"/>
                    </a:srgbClr>
                  </a:outerShdw>
                </a:effectLst>
                <a:latin typeface="Rockwell" panose="02060603020205020403" pitchFamily="18" charset="0"/>
                <a:ea typeface="Calibri" panose="020F0502020204030204" pitchFamily="34" charset="0"/>
                <a:cs typeface="Arial" panose="020B0604020202020204" pitchFamily="34" charset="0"/>
              </a:rPr>
              <a:t>       “team expertise”</a:t>
            </a:r>
          </a:p>
        </p:txBody>
      </p:sp>
      <p:sp>
        <p:nvSpPr>
          <p:cNvPr id="45" name="Text Placeholder 8">
            <a:extLst>
              <a:ext uri="{FF2B5EF4-FFF2-40B4-BE49-F238E27FC236}">
                <a16:creationId xmlns:a16="http://schemas.microsoft.com/office/drawing/2014/main" id="{79B565AB-0A7B-43E3-AB15-BA562E54160F}"/>
              </a:ext>
            </a:extLst>
          </p:cNvPr>
          <p:cNvSpPr txBox="1">
            <a:spLocks/>
          </p:cNvSpPr>
          <p:nvPr/>
        </p:nvSpPr>
        <p:spPr>
          <a:xfrm>
            <a:off x="8430807" y="5862638"/>
            <a:ext cx="5699305" cy="1174966"/>
          </a:xfrm>
          <a:prstGeom prst="rect">
            <a:avLst/>
          </a:prstGeom>
        </p:spPr>
        <p:txBody>
          <a:bodyPr vert="horz" lIns="3600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7000"/>
              </a:lnSpc>
              <a:spcBef>
                <a:spcPts val="0"/>
              </a:spcBef>
              <a:spcAft>
                <a:spcPts val="800"/>
              </a:spcAft>
            </a:pPr>
            <a:r>
              <a:rPr lang="en-US" b="1" dirty="0">
                <a:effectLst>
                  <a:outerShdw blurRad="38100" dist="38100" dir="2700000" algn="tl">
                    <a:srgbClr val="000000">
                      <a:alpha val="43137"/>
                    </a:srgbClr>
                  </a:outerShdw>
                </a:effectLst>
                <a:latin typeface="Rockwell" panose="02060603020205020403" pitchFamily="18" charset="0"/>
                <a:ea typeface="Calibri" panose="020F0502020204030204" pitchFamily="34" charset="0"/>
                <a:cs typeface="Arial" panose="020B0604020202020204" pitchFamily="34" charset="0"/>
              </a:rPr>
              <a:t>Materials &amp; Costs</a:t>
            </a:r>
          </a:p>
        </p:txBody>
      </p:sp>
      <p:pic>
        <p:nvPicPr>
          <p:cNvPr id="46" name="Picture Placeholder 25" descr="T-shirt icon">
            <a:extLst>
              <a:ext uri="{FF2B5EF4-FFF2-40B4-BE49-F238E27FC236}">
                <a16:creationId xmlns:a16="http://schemas.microsoft.com/office/drawing/2014/main" id="{2FC86FD3-728A-4E87-9ECE-EB0B21A5D77C}"/>
              </a:ext>
            </a:extLst>
          </p:cNvPr>
          <p:cNvPicPr>
            <a:picLocks noChangeAspect="1"/>
          </p:cNvPicPr>
          <p:nvPr/>
        </p:nvPicPr>
        <p:blipFill>
          <a:blip r:embed="rId2">
            <a:extLst>
              <a:ext uri="{96DAC541-7B7A-43D3-8B79-37D633B846F1}">
                <asvg:svgBlip xmlns:asvg="http://schemas.microsoft.com/office/drawing/2016/SVG/main" r:embed="rId3"/>
              </a:ext>
            </a:extLst>
          </a:blip>
          <a:srcRect l="2869" r="2869"/>
          <a:stretch>
            <a:fillRect/>
          </a:stretch>
        </p:blipFill>
        <p:spPr>
          <a:xfrm>
            <a:off x="9103439" y="5252839"/>
            <a:ext cx="612648" cy="557784"/>
          </a:xfrm>
          <a:prstGeom prst="rect">
            <a:avLst/>
          </a:prstGeom>
        </p:spPr>
      </p:pic>
    </p:spTree>
    <p:extLst>
      <p:ext uri="{BB962C8B-B14F-4D97-AF65-F5344CB8AC3E}">
        <p14:creationId xmlns:p14="http://schemas.microsoft.com/office/powerpoint/2010/main" val="1068451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D9FF-3426-461D-B315-98BB5ED81070}"/>
              </a:ext>
            </a:extLst>
          </p:cNvPr>
          <p:cNvSpPr>
            <a:spLocks noGrp="1"/>
          </p:cNvSpPr>
          <p:nvPr>
            <p:ph type="title"/>
          </p:nvPr>
        </p:nvSpPr>
        <p:spPr>
          <a:xfrm>
            <a:off x="838509" y="708768"/>
            <a:ext cx="9535686" cy="568800"/>
          </a:xfrm>
        </p:spPr>
        <p:txBody>
          <a:bodyPr/>
          <a:lstStyle/>
          <a:p>
            <a:r>
              <a:rPr lang="en-US" dirty="0"/>
              <a:t>Software Architecture Levels</a:t>
            </a:r>
          </a:p>
        </p:txBody>
      </p:sp>
      <p:sp>
        <p:nvSpPr>
          <p:cNvPr id="8" name="Text Placeholder 7">
            <a:extLst>
              <a:ext uri="{FF2B5EF4-FFF2-40B4-BE49-F238E27FC236}">
                <a16:creationId xmlns:a16="http://schemas.microsoft.com/office/drawing/2014/main" id="{F81D8CC4-1BDD-45D6-9EF7-1FD08429B489}"/>
              </a:ext>
            </a:extLst>
          </p:cNvPr>
          <p:cNvSpPr>
            <a:spLocks noGrp="1"/>
          </p:cNvSpPr>
          <p:nvPr>
            <p:ph type="body" idx="1"/>
          </p:nvPr>
        </p:nvSpPr>
        <p:spPr>
          <a:xfrm>
            <a:off x="522016" y="2877065"/>
            <a:ext cx="3606295" cy="723773"/>
          </a:xfrm>
        </p:spPr>
        <p:txBody>
          <a:bodyPr>
            <a:normAutofit fontScale="92500" lnSpcReduction="10000"/>
          </a:bodyPr>
          <a:lstStyle/>
          <a:p>
            <a:r>
              <a:rPr lang="en-US" sz="3100" dirty="0"/>
              <a:t>Business Architecture</a:t>
            </a:r>
          </a:p>
          <a:p>
            <a:pPr algn="ctr"/>
            <a:r>
              <a:rPr lang="en-US" sz="1800" b="1" dirty="0">
                <a:solidFill>
                  <a:srgbClr val="C00000"/>
                </a:solidFill>
                <a:effectLst/>
                <a:latin typeface="Rockwell" panose="02060603020205020403" pitchFamily="18" charset="0"/>
                <a:ea typeface="Times New Roman" panose="02020603050405020304" pitchFamily="18" charset="0"/>
                <a:cs typeface="Times New Roman" panose="02020603050405020304" pitchFamily="18" charset="0"/>
              </a:rPr>
              <a:t>Layer 1</a:t>
            </a:r>
            <a:endParaRPr lang="en-US" dirty="0"/>
          </a:p>
        </p:txBody>
      </p:sp>
      <p:sp>
        <p:nvSpPr>
          <p:cNvPr id="14" name="Text Placeholder 13">
            <a:extLst>
              <a:ext uri="{FF2B5EF4-FFF2-40B4-BE49-F238E27FC236}">
                <a16:creationId xmlns:a16="http://schemas.microsoft.com/office/drawing/2014/main" id="{A8E1A2F0-A9AF-4CD6-9066-47343411D101}"/>
              </a:ext>
            </a:extLst>
          </p:cNvPr>
          <p:cNvSpPr>
            <a:spLocks noGrp="1"/>
          </p:cNvSpPr>
          <p:nvPr>
            <p:ph type="body" sz="quarter" idx="32"/>
          </p:nvPr>
        </p:nvSpPr>
        <p:spPr>
          <a:xfrm>
            <a:off x="199285" y="3664471"/>
            <a:ext cx="3929026" cy="2175910"/>
          </a:xfrm>
        </p:spPr>
        <p:txBody>
          <a:bodyPr/>
          <a:lstStyle/>
          <a:p>
            <a:pPr marL="457200" marR="0">
              <a:lnSpc>
                <a:spcPct val="107000"/>
              </a:lnSpc>
              <a:spcBef>
                <a:spcPts val="0"/>
              </a:spcBef>
              <a:spcAft>
                <a:spcPts val="800"/>
              </a:spcAft>
            </a:pPr>
            <a:r>
              <a:rPr lang="en-US" dirty="0">
                <a:effectLst/>
                <a:latin typeface="Rockwell" panose="02060603020205020403" pitchFamily="18" charset="0"/>
                <a:ea typeface="Calibri" panose="020F0502020204030204" pitchFamily="34" charset="0"/>
                <a:cs typeface="Times New Roman" panose="02020603050405020304" pitchFamily="18" charset="0"/>
              </a:rPr>
              <a:t>Our main aim is removing the consumer’s obstacles while shopping online. Virtual fitting room is complementary tool for small and large retailers. It is a unique system which allows users to combine up their body measurements and generates a 3D model avatar for them. Helping them to shop online easily. Avoid to retouch the items again from the store thus avoiding contagious diseases</a:t>
            </a:r>
            <a:endParaRPr lang="en-US" dirty="0">
              <a:effectLst/>
              <a:latin typeface="Times New Roman" panose="02020603050405020304" pitchFamily="18" charset="0"/>
              <a:ea typeface="Calibri" panose="020F0502020204030204" pitchFamily="34" charset="0"/>
              <a:cs typeface="Arial" panose="020B0604020202020204" pitchFamily="34" charset="0"/>
            </a:endParaRPr>
          </a:p>
          <a:p>
            <a:endParaRPr lang="en-US" dirty="0"/>
          </a:p>
        </p:txBody>
      </p:sp>
      <p:sp>
        <p:nvSpPr>
          <p:cNvPr id="12" name="Text Placeholder 11">
            <a:extLst>
              <a:ext uri="{FF2B5EF4-FFF2-40B4-BE49-F238E27FC236}">
                <a16:creationId xmlns:a16="http://schemas.microsoft.com/office/drawing/2014/main" id="{1C8C70E9-4290-47B5-8797-A53FC5C668B5}"/>
              </a:ext>
            </a:extLst>
          </p:cNvPr>
          <p:cNvSpPr>
            <a:spLocks noGrp="1"/>
          </p:cNvSpPr>
          <p:nvPr>
            <p:ph type="body" idx="30"/>
          </p:nvPr>
        </p:nvSpPr>
        <p:spPr>
          <a:xfrm>
            <a:off x="4667851" y="3029951"/>
            <a:ext cx="3688906" cy="334918"/>
          </a:xfrm>
        </p:spPr>
        <p:txBody>
          <a:bodyPr>
            <a:normAutofit fontScale="25000" lnSpcReduction="20000"/>
          </a:bodyPr>
          <a:lstStyle/>
          <a:p>
            <a:r>
              <a:rPr lang="en-US" sz="10000" dirty="0"/>
              <a:t>Technical Architecture</a:t>
            </a:r>
          </a:p>
          <a:p>
            <a:r>
              <a:rPr lang="en-US" sz="10000" dirty="0">
                <a:solidFill>
                  <a:srgbClr val="C00000"/>
                </a:solidFill>
                <a:latin typeface="Rockwell" panose="02060603020205020403" pitchFamily="18" charset="0"/>
                <a:ea typeface="Times New Roman" panose="02020603050405020304" pitchFamily="18" charset="0"/>
                <a:cs typeface="Times New Roman" panose="02020603050405020304" pitchFamily="18" charset="0"/>
              </a:rPr>
              <a:t>	</a:t>
            </a:r>
            <a:r>
              <a:rPr lang="en-US" sz="6800" b="1" dirty="0">
                <a:solidFill>
                  <a:srgbClr val="C00000"/>
                </a:solidFill>
                <a:effectLst/>
                <a:latin typeface="Rockwell" panose="02060603020205020403" pitchFamily="18" charset="0"/>
                <a:ea typeface="Times New Roman" panose="02020603050405020304" pitchFamily="18" charset="0"/>
                <a:cs typeface="Times New Roman" panose="02020603050405020304" pitchFamily="18" charset="0"/>
              </a:rPr>
              <a:t>Layer 2&amp;3</a:t>
            </a:r>
            <a:endParaRPr lang="en-US" sz="6800" dirty="0"/>
          </a:p>
          <a:p>
            <a:endParaRPr lang="en-US" dirty="0"/>
          </a:p>
        </p:txBody>
      </p:sp>
      <p:sp>
        <p:nvSpPr>
          <p:cNvPr id="16" name="Text Placeholder 15">
            <a:extLst>
              <a:ext uri="{FF2B5EF4-FFF2-40B4-BE49-F238E27FC236}">
                <a16:creationId xmlns:a16="http://schemas.microsoft.com/office/drawing/2014/main" id="{736F8A2A-3B76-4298-AB8B-7CD4F7CC78CE}"/>
              </a:ext>
            </a:extLst>
          </p:cNvPr>
          <p:cNvSpPr>
            <a:spLocks noGrp="1"/>
          </p:cNvSpPr>
          <p:nvPr>
            <p:ph type="body" sz="quarter" idx="34"/>
          </p:nvPr>
        </p:nvSpPr>
        <p:spPr>
          <a:xfrm>
            <a:off x="4048462" y="3364868"/>
            <a:ext cx="3929026" cy="3022679"/>
          </a:xfrm>
        </p:spPr>
        <p:txBody>
          <a:bodyPr/>
          <a:lstStyle/>
          <a:p>
            <a:pPr marL="457200" marR="0" fontAlgn="base">
              <a:lnSpc>
                <a:spcPct val="107000"/>
              </a:lnSpc>
              <a:spcBef>
                <a:spcPts val="0"/>
              </a:spcBef>
              <a:spcAft>
                <a:spcPts val="0"/>
              </a:spcAft>
            </a:pPr>
            <a:r>
              <a:rPr lang="en-US" sz="1050" dirty="0">
                <a:solidFill>
                  <a:srgbClr val="000000"/>
                </a:solidFill>
                <a:effectLst/>
                <a:latin typeface="Rockwell" panose="02060603020205020403" pitchFamily="18" charset="0"/>
                <a:ea typeface="Calibri" panose="020F0502020204030204" pitchFamily="34" charset="0"/>
                <a:cs typeface="Times New Roman" panose="02020603050405020304" pitchFamily="18" charset="0"/>
              </a:rPr>
              <a:t>Advantages: </a:t>
            </a:r>
            <a:endParaRPr lang="en-US" sz="1050" dirty="0">
              <a:effectLst/>
              <a:latin typeface="Times New Roman" panose="02020603050405020304" pitchFamily="18" charset="0"/>
              <a:ea typeface="Calibri" panose="020F0502020204030204" pitchFamily="34" charset="0"/>
              <a:cs typeface="Arial" panose="020B0604020202020204" pitchFamily="34" charset="0"/>
            </a:endParaRPr>
          </a:p>
          <a:p>
            <a:pPr marL="457200" marR="0" fontAlgn="base">
              <a:lnSpc>
                <a:spcPct val="107000"/>
              </a:lnSpc>
              <a:spcBef>
                <a:spcPts val="0"/>
              </a:spcBef>
              <a:spcAft>
                <a:spcPts val="0"/>
              </a:spcAft>
            </a:pPr>
            <a:r>
              <a:rPr lang="en-US" sz="1050" dirty="0">
                <a:solidFill>
                  <a:srgbClr val="000000"/>
                </a:solidFill>
                <a:effectLst/>
                <a:latin typeface="Rockwell" panose="02060603020205020403" pitchFamily="18" charset="0"/>
                <a:ea typeface="Calibri" panose="020F0502020204030204" pitchFamily="34" charset="0"/>
                <a:cs typeface="Times New Roman" panose="02020603050405020304" pitchFamily="18" charset="0"/>
              </a:rPr>
              <a:t>-As </a:t>
            </a:r>
            <a:r>
              <a:rPr lang="en-US" sz="1050" spc="-50" dirty="0">
                <a:solidFill>
                  <a:srgbClr val="393939"/>
                </a:solidFill>
                <a:effectLst/>
                <a:latin typeface="Rockwell" panose="02060603020205020403" pitchFamily="18" charset="0"/>
                <a:ea typeface="Calibri" panose="020F0502020204030204" pitchFamily="34" charset="0"/>
                <a:cs typeface="Arial" panose="020B0604020202020204" pitchFamily="34" charset="0"/>
              </a:rPr>
              <a:t>a website makes you look professional</a:t>
            </a:r>
            <a:endParaRPr lang="en-US" sz="1050" dirty="0">
              <a:effectLst/>
              <a:latin typeface="Times New Roman" panose="02020603050405020304" pitchFamily="18" charset="0"/>
              <a:ea typeface="Calibri" panose="020F0502020204030204" pitchFamily="34" charset="0"/>
              <a:cs typeface="Arial" panose="020B0604020202020204" pitchFamily="34" charset="0"/>
            </a:endParaRPr>
          </a:p>
          <a:p>
            <a:pPr marL="457200" marR="0" fontAlgn="base">
              <a:lnSpc>
                <a:spcPct val="107000"/>
              </a:lnSpc>
              <a:spcBef>
                <a:spcPts val="0"/>
              </a:spcBef>
              <a:spcAft>
                <a:spcPts val="0"/>
              </a:spcAft>
            </a:pPr>
            <a:r>
              <a:rPr lang="en-US" sz="1050" spc="-50" dirty="0">
                <a:solidFill>
                  <a:srgbClr val="393939"/>
                </a:solidFill>
                <a:effectLst/>
                <a:latin typeface="Rockwell" panose="02060603020205020403" pitchFamily="18" charset="0"/>
                <a:ea typeface="Calibri" panose="020F0502020204030204" pitchFamily="34" charset="0"/>
                <a:cs typeface="Arial" panose="020B0604020202020204" pitchFamily="34" charset="0"/>
              </a:rPr>
              <a:t>-Your website can attract new customers through Google</a:t>
            </a:r>
            <a:endParaRPr lang="en-US" sz="1050" dirty="0">
              <a:effectLst/>
              <a:latin typeface="Times New Roman" panose="02020603050405020304" pitchFamily="18" charset="0"/>
              <a:ea typeface="Calibri" panose="020F0502020204030204" pitchFamily="34" charset="0"/>
              <a:cs typeface="Arial" panose="020B0604020202020204" pitchFamily="34" charset="0"/>
            </a:endParaRPr>
          </a:p>
          <a:p>
            <a:pPr marL="457200" marR="0" fontAlgn="base">
              <a:lnSpc>
                <a:spcPct val="107000"/>
              </a:lnSpc>
              <a:spcBef>
                <a:spcPts val="0"/>
              </a:spcBef>
              <a:spcAft>
                <a:spcPts val="0"/>
              </a:spcAft>
            </a:pPr>
            <a:r>
              <a:rPr lang="en-US" sz="1050" spc="-50" dirty="0">
                <a:solidFill>
                  <a:srgbClr val="393939"/>
                </a:solidFill>
                <a:effectLst/>
                <a:latin typeface="Rockwell" panose="02060603020205020403" pitchFamily="18" charset="0"/>
                <a:ea typeface="Calibri" panose="020F0502020204030204" pitchFamily="34" charset="0"/>
                <a:cs typeface="Arial" panose="020B0604020202020204" pitchFamily="34" charset="0"/>
              </a:rPr>
              <a:t>-You can clearly showcase your products and services</a:t>
            </a:r>
            <a:endParaRPr lang="en-US" sz="1050" dirty="0">
              <a:effectLst/>
              <a:latin typeface="Times New Roman" panose="02020603050405020304" pitchFamily="18" charset="0"/>
              <a:ea typeface="Calibri" panose="020F0502020204030204" pitchFamily="34" charset="0"/>
              <a:cs typeface="Arial" panose="020B0604020202020204" pitchFamily="34" charset="0"/>
            </a:endParaRPr>
          </a:p>
          <a:p>
            <a:pPr marL="457200" marR="0" fontAlgn="base">
              <a:lnSpc>
                <a:spcPct val="107000"/>
              </a:lnSpc>
              <a:spcBef>
                <a:spcPts val="0"/>
              </a:spcBef>
              <a:spcAft>
                <a:spcPts val="0"/>
              </a:spcAft>
            </a:pPr>
            <a:r>
              <a:rPr lang="en-US" sz="1050" spc="-50" dirty="0">
                <a:solidFill>
                  <a:srgbClr val="393939"/>
                </a:solidFill>
                <a:effectLst/>
                <a:latin typeface="Rockwell" panose="02060603020205020403" pitchFamily="18" charset="0"/>
                <a:ea typeface="Calibri" panose="020F0502020204030204" pitchFamily="34" charset="0"/>
                <a:cs typeface="Arial" panose="020B0604020202020204" pitchFamily="34" charset="0"/>
              </a:rPr>
              <a:t>-You can integrate your website with Google Maps so people can find you more easily</a:t>
            </a:r>
            <a:endParaRPr lang="en-US" sz="1050" dirty="0">
              <a:effectLst/>
              <a:latin typeface="Times New Roman" panose="02020603050405020304" pitchFamily="18" charset="0"/>
              <a:ea typeface="Calibri" panose="020F0502020204030204" pitchFamily="34" charset="0"/>
              <a:cs typeface="Arial" panose="020B0604020202020204" pitchFamily="34" charset="0"/>
            </a:endParaRPr>
          </a:p>
          <a:p>
            <a:pPr marL="277200" marR="0" indent="0" fontAlgn="base">
              <a:lnSpc>
                <a:spcPct val="107000"/>
              </a:lnSpc>
              <a:spcBef>
                <a:spcPts val="0"/>
              </a:spcBef>
              <a:spcAft>
                <a:spcPts val="0"/>
              </a:spcAft>
              <a:buNone/>
            </a:pPr>
            <a:r>
              <a:rPr lang="en-US" sz="1050" dirty="0">
                <a:solidFill>
                  <a:srgbClr val="3F5779"/>
                </a:solidFill>
                <a:effectLst/>
                <a:latin typeface="Rockwell" panose="02060603020205020403" pitchFamily="18" charset="0"/>
                <a:ea typeface="Calibri" panose="020F0502020204030204" pitchFamily="34" charset="0"/>
                <a:cs typeface="Times New Roman" panose="02020603050405020304" pitchFamily="18" charset="0"/>
              </a:rPr>
              <a:t>	needed technologies: </a:t>
            </a:r>
          </a:p>
          <a:p>
            <a:pPr marL="448650" indent="-171450" fontAlgn="base">
              <a:lnSpc>
                <a:spcPct val="107000"/>
              </a:lnSpc>
              <a:spcBef>
                <a:spcPts val="0"/>
              </a:spcBef>
            </a:pPr>
            <a:r>
              <a:rPr lang="en-US" sz="1050" dirty="0">
                <a:solidFill>
                  <a:srgbClr val="3F5779"/>
                </a:solidFill>
                <a:latin typeface="Rockwell" panose="02060603020205020403" pitchFamily="18" charset="0"/>
                <a:cs typeface="Times New Roman" panose="02020603050405020304" pitchFamily="18" charset="0"/>
              </a:rPr>
              <a:t>WordPress </a:t>
            </a:r>
          </a:p>
          <a:p>
            <a:pPr marL="448650" indent="-171450" fontAlgn="base">
              <a:lnSpc>
                <a:spcPct val="107000"/>
              </a:lnSpc>
              <a:spcBef>
                <a:spcPts val="0"/>
              </a:spcBef>
            </a:pPr>
            <a:r>
              <a:rPr lang="en-US" sz="1050" dirty="0">
                <a:solidFill>
                  <a:srgbClr val="3F5779"/>
                </a:solidFill>
                <a:latin typeface="Rockwell" panose="02060603020205020403" pitchFamily="18" charset="0"/>
                <a:cs typeface="Times New Roman" panose="02020603050405020304" pitchFamily="18" charset="0"/>
              </a:rPr>
              <a:t>HTML/CSS/JavaScript/CSS framework</a:t>
            </a:r>
          </a:p>
          <a:p>
            <a:pPr marL="448650" indent="-171450" fontAlgn="base">
              <a:lnSpc>
                <a:spcPct val="107000"/>
              </a:lnSpc>
              <a:spcBef>
                <a:spcPts val="0"/>
              </a:spcBef>
            </a:pPr>
            <a:r>
              <a:rPr lang="en-US" sz="1050" dirty="0">
                <a:solidFill>
                  <a:srgbClr val="3F5779"/>
                </a:solidFill>
                <a:latin typeface="Rockwell" panose="02060603020205020403" pitchFamily="18" charset="0"/>
                <a:cs typeface="Times New Roman" panose="02020603050405020304" pitchFamily="18" charset="0"/>
              </a:rPr>
              <a:t>Responsive Web Design</a:t>
            </a:r>
          </a:p>
          <a:p>
            <a:pPr marL="448650" indent="-171450" fontAlgn="base">
              <a:lnSpc>
                <a:spcPct val="107000"/>
              </a:lnSpc>
              <a:spcBef>
                <a:spcPts val="0"/>
              </a:spcBef>
            </a:pPr>
            <a:r>
              <a:rPr lang="en-US" sz="1050" dirty="0">
                <a:solidFill>
                  <a:srgbClr val="3F5779"/>
                </a:solidFill>
                <a:latin typeface="Rockwell" panose="02060603020205020403" pitchFamily="18" charset="0"/>
                <a:cs typeface="Times New Roman" panose="02020603050405020304" pitchFamily="18" charset="0"/>
              </a:rPr>
              <a:t>Programming language</a:t>
            </a:r>
          </a:p>
          <a:p>
            <a:pPr marL="448650" indent="-171450" fontAlgn="base">
              <a:lnSpc>
                <a:spcPct val="107000"/>
              </a:lnSpc>
              <a:spcBef>
                <a:spcPts val="0"/>
              </a:spcBef>
            </a:pPr>
            <a:r>
              <a:rPr lang="en-US" sz="1050" dirty="0">
                <a:solidFill>
                  <a:srgbClr val="3F5779"/>
                </a:solidFill>
                <a:latin typeface="Rockwell" panose="02060603020205020403" pitchFamily="18" charset="0"/>
                <a:cs typeface="Times New Roman" panose="02020603050405020304" pitchFamily="18" charset="0"/>
              </a:rPr>
              <a:t>3D max </a:t>
            </a:r>
          </a:p>
          <a:p>
            <a:pPr marL="448650" indent="-171450" fontAlgn="base">
              <a:lnSpc>
                <a:spcPct val="107000"/>
              </a:lnSpc>
              <a:spcBef>
                <a:spcPts val="0"/>
              </a:spcBef>
            </a:pPr>
            <a:r>
              <a:rPr lang="en-US" sz="1050" dirty="0">
                <a:solidFill>
                  <a:srgbClr val="3F5779"/>
                </a:solidFill>
                <a:latin typeface="Rockwell" panose="02060603020205020403" pitchFamily="18" charset="0"/>
                <a:cs typeface="Times New Roman" panose="02020603050405020304" pitchFamily="18" charset="0"/>
              </a:rPr>
              <a:t>Testing</a:t>
            </a:r>
          </a:p>
          <a:p>
            <a:pPr marL="448650" indent="-171450" fontAlgn="base">
              <a:lnSpc>
                <a:spcPct val="107000"/>
              </a:lnSpc>
              <a:spcBef>
                <a:spcPts val="0"/>
              </a:spcBef>
            </a:pPr>
            <a:r>
              <a:rPr lang="en-US" sz="1050" dirty="0">
                <a:solidFill>
                  <a:srgbClr val="3F5779"/>
                </a:solidFill>
                <a:latin typeface="Rockwell" panose="02060603020205020403" pitchFamily="18" charset="0"/>
                <a:cs typeface="Times New Roman" panose="02020603050405020304" pitchFamily="18" charset="0"/>
              </a:rPr>
              <a:t>Backend </a:t>
            </a:r>
          </a:p>
          <a:p>
            <a:pPr marL="448650" indent="-171450" fontAlgn="base">
              <a:lnSpc>
                <a:spcPct val="107000"/>
              </a:lnSpc>
              <a:spcBef>
                <a:spcPts val="0"/>
              </a:spcBef>
            </a:pPr>
            <a:r>
              <a:rPr lang="en-US" sz="1050" dirty="0">
                <a:solidFill>
                  <a:srgbClr val="3F5779"/>
                </a:solidFill>
                <a:latin typeface="Rockwell" panose="02060603020205020403" pitchFamily="18" charset="0"/>
                <a:cs typeface="Times New Roman" panose="02020603050405020304" pitchFamily="18" charset="0"/>
              </a:rPr>
              <a:t>Project management</a:t>
            </a:r>
          </a:p>
          <a:p>
            <a:pPr marL="448650" indent="-171450" fontAlgn="base">
              <a:lnSpc>
                <a:spcPct val="107000"/>
              </a:lnSpc>
              <a:spcBef>
                <a:spcPts val="0"/>
              </a:spcBef>
            </a:pPr>
            <a:r>
              <a:rPr lang="en-US" sz="1050" dirty="0">
                <a:solidFill>
                  <a:srgbClr val="3F5779"/>
                </a:solidFill>
                <a:latin typeface="Rockwell" panose="02060603020205020403" pitchFamily="18" charset="0"/>
              </a:rPr>
              <a:t>Database </a:t>
            </a:r>
          </a:p>
        </p:txBody>
      </p:sp>
      <p:sp>
        <p:nvSpPr>
          <p:cNvPr id="10" name="Text Placeholder 9">
            <a:extLst>
              <a:ext uri="{FF2B5EF4-FFF2-40B4-BE49-F238E27FC236}">
                <a16:creationId xmlns:a16="http://schemas.microsoft.com/office/drawing/2014/main" id="{0ABDC923-01AE-453C-9C68-C6F1C0247C3A}"/>
              </a:ext>
            </a:extLst>
          </p:cNvPr>
          <p:cNvSpPr>
            <a:spLocks noGrp="1"/>
          </p:cNvSpPr>
          <p:nvPr>
            <p:ph type="body" idx="27"/>
          </p:nvPr>
        </p:nvSpPr>
        <p:spPr>
          <a:xfrm>
            <a:off x="8356757" y="2551691"/>
            <a:ext cx="2992278" cy="334918"/>
          </a:xfrm>
        </p:spPr>
        <p:txBody>
          <a:bodyPr>
            <a:normAutofit fontScale="25000" lnSpcReduction="20000"/>
          </a:bodyPr>
          <a:lstStyle/>
          <a:p>
            <a:r>
              <a:rPr lang="en-US" sz="8800" dirty="0"/>
              <a:t>Solutions Architecture</a:t>
            </a:r>
          </a:p>
          <a:p>
            <a:r>
              <a:rPr lang="en-US" sz="6400" dirty="0">
                <a:solidFill>
                  <a:srgbClr val="C00000"/>
                </a:solidFill>
                <a:latin typeface="Rockwell" panose="02060603020205020403" pitchFamily="18" charset="0"/>
                <a:ea typeface="Times New Roman" panose="02020603050405020304" pitchFamily="18" charset="0"/>
                <a:cs typeface="Times New Roman" panose="02020603050405020304" pitchFamily="18" charset="0"/>
              </a:rPr>
              <a:t>	</a:t>
            </a:r>
            <a:r>
              <a:rPr lang="en-US" sz="6400" b="1" dirty="0">
                <a:solidFill>
                  <a:srgbClr val="C00000"/>
                </a:solidFill>
                <a:effectLst/>
                <a:latin typeface="Rockwell" panose="02060603020205020403" pitchFamily="18" charset="0"/>
                <a:ea typeface="Times New Roman" panose="02020603050405020304" pitchFamily="18" charset="0"/>
                <a:cs typeface="Times New Roman" panose="02020603050405020304" pitchFamily="18" charset="0"/>
              </a:rPr>
              <a:t>Layer 2&amp;3</a:t>
            </a:r>
            <a:endParaRPr lang="en-US" sz="6400" dirty="0"/>
          </a:p>
          <a:p>
            <a:endParaRPr lang="en-US" dirty="0"/>
          </a:p>
        </p:txBody>
      </p:sp>
      <p:sp>
        <p:nvSpPr>
          <p:cNvPr id="15" name="Text Placeholder 14">
            <a:extLst>
              <a:ext uri="{FF2B5EF4-FFF2-40B4-BE49-F238E27FC236}">
                <a16:creationId xmlns:a16="http://schemas.microsoft.com/office/drawing/2014/main" id="{7E5BB6A1-F32F-4C90-8FAF-6B3DBAA95C19}"/>
              </a:ext>
            </a:extLst>
          </p:cNvPr>
          <p:cNvSpPr>
            <a:spLocks noGrp="1"/>
          </p:cNvSpPr>
          <p:nvPr>
            <p:ph type="body" sz="quarter" idx="33"/>
          </p:nvPr>
        </p:nvSpPr>
        <p:spPr>
          <a:xfrm>
            <a:off x="8110791" y="3042617"/>
            <a:ext cx="3234608" cy="2175910"/>
          </a:xfrm>
        </p:spPr>
        <p:txBody>
          <a:bodyPr/>
          <a:lstStyle/>
          <a:p>
            <a:r>
              <a:rPr lang="en-US" dirty="0">
                <a:latin typeface="Rockwell" panose="02060603020205020403" pitchFamily="18" charset="0"/>
              </a:rPr>
              <a:t>Updated expert in Web Development </a:t>
            </a:r>
          </a:p>
          <a:p>
            <a:r>
              <a:rPr lang="en-US" dirty="0">
                <a:latin typeface="Rockwell" panose="02060603020205020403" pitchFamily="18" charset="0"/>
              </a:rPr>
              <a:t>User Experience expert</a:t>
            </a:r>
          </a:p>
          <a:p>
            <a:r>
              <a:rPr lang="en-US" dirty="0">
                <a:latin typeface="Rockwell" panose="02060603020205020403" pitchFamily="18" charset="0"/>
              </a:rPr>
              <a:t>Web administrator </a:t>
            </a:r>
          </a:p>
          <a:p>
            <a:r>
              <a:rPr lang="en-US" dirty="0">
                <a:latin typeface="Rockwell" panose="02060603020205020403" pitchFamily="18" charset="0"/>
              </a:rPr>
              <a:t>Testing expert</a:t>
            </a:r>
          </a:p>
          <a:p>
            <a:r>
              <a:rPr lang="en-US" dirty="0">
                <a:latin typeface="Rockwell" panose="02060603020205020403" pitchFamily="18" charset="0"/>
              </a:rPr>
              <a:t>Backend team</a:t>
            </a:r>
          </a:p>
          <a:p>
            <a:r>
              <a:rPr lang="en-US" dirty="0">
                <a:latin typeface="Rockwell" panose="02060603020205020403" pitchFamily="18" charset="0"/>
              </a:rPr>
              <a:t>Database management team </a:t>
            </a:r>
          </a:p>
          <a:p>
            <a:r>
              <a:rPr lang="en-US" dirty="0">
                <a:latin typeface="Rockwell" panose="02060603020205020403" pitchFamily="18" charset="0"/>
              </a:rPr>
              <a:t>Project manager </a:t>
            </a:r>
          </a:p>
          <a:p>
            <a:r>
              <a:rPr lang="en-US" dirty="0">
                <a:latin typeface="Rockwell" panose="02060603020205020403" pitchFamily="18" charset="0"/>
              </a:rPr>
              <a:t>3D max expert</a:t>
            </a:r>
          </a:p>
          <a:p>
            <a:endParaRPr lang="en-US" dirty="0">
              <a:latin typeface="Rockwell" panose="02060603020205020403" pitchFamily="18" charset="0"/>
            </a:endParaRPr>
          </a:p>
          <a:p>
            <a:endParaRPr lang="en-US" dirty="0">
              <a:latin typeface="Rockwell" panose="02060603020205020403" pitchFamily="18" charset="0"/>
            </a:endParaRPr>
          </a:p>
          <a:p>
            <a:endParaRPr lang="en-US" dirty="0">
              <a:latin typeface="Rockwell" panose="02060603020205020403" pitchFamily="18" charset="0"/>
            </a:endParaRPr>
          </a:p>
        </p:txBody>
      </p:sp>
      <p:sp>
        <p:nvSpPr>
          <p:cNvPr id="5" name="Slide Number Placeholder 4">
            <a:extLst>
              <a:ext uri="{FF2B5EF4-FFF2-40B4-BE49-F238E27FC236}">
                <a16:creationId xmlns:a16="http://schemas.microsoft.com/office/drawing/2014/main" id="{9E0CD0CE-DB09-434A-9DA9-09E449E7F37F}"/>
              </a:ext>
            </a:extLst>
          </p:cNvPr>
          <p:cNvSpPr>
            <a:spLocks noGrp="1"/>
          </p:cNvSpPr>
          <p:nvPr>
            <p:ph type="sldNum" sz="quarter" idx="12"/>
          </p:nvPr>
        </p:nvSpPr>
        <p:spPr/>
        <p:txBody>
          <a:bodyPr/>
          <a:lstStyle/>
          <a:p>
            <a:fld id="{3CE5352E-9B9F-4EDC-8769-7FA3D3F814C7}" type="slidenum">
              <a:rPr lang="en-US" smtClean="0"/>
              <a:pPr/>
              <a:t>8</a:t>
            </a:fld>
            <a:endParaRPr lang="en-US" dirty="0"/>
          </a:p>
        </p:txBody>
      </p:sp>
      <p:sp>
        <p:nvSpPr>
          <p:cNvPr id="4" name="Footer Placeholder 3">
            <a:extLst>
              <a:ext uri="{FF2B5EF4-FFF2-40B4-BE49-F238E27FC236}">
                <a16:creationId xmlns:a16="http://schemas.microsoft.com/office/drawing/2014/main" id="{ABA3DCC6-FB7D-4430-82F3-9491EBF019C9}"/>
              </a:ext>
            </a:extLst>
          </p:cNvPr>
          <p:cNvSpPr>
            <a:spLocks noGrp="1"/>
          </p:cNvSpPr>
          <p:nvPr>
            <p:ph type="ftr" sz="quarter" idx="11"/>
          </p:nvPr>
        </p:nvSpPr>
        <p:spPr/>
        <p:txBody>
          <a:bodyPr/>
          <a:lstStyle/>
          <a:p>
            <a:r>
              <a:rPr lang="en-US"/>
              <a:t>Virtual Fitting Room</a:t>
            </a:r>
            <a:endParaRPr lang="en-US" dirty="0"/>
          </a:p>
        </p:txBody>
      </p:sp>
      <p:grpSp>
        <p:nvGrpSpPr>
          <p:cNvPr id="23" name="Group 22">
            <a:extLst>
              <a:ext uri="{FF2B5EF4-FFF2-40B4-BE49-F238E27FC236}">
                <a16:creationId xmlns:a16="http://schemas.microsoft.com/office/drawing/2014/main" id="{0BA077F9-805E-456D-B0FA-647C175C36D4}"/>
              </a:ext>
            </a:extLst>
          </p:cNvPr>
          <p:cNvGrpSpPr/>
          <p:nvPr/>
        </p:nvGrpSpPr>
        <p:grpSpPr>
          <a:xfrm>
            <a:off x="9728095" y="370807"/>
            <a:ext cx="1921111" cy="827013"/>
            <a:chOff x="698376" y="5057420"/>
            <a:chExt cx="1921111" cy="827013"/>
          </a:xfrm>
        </p:grpSpPr>
        <p:sp>
          <p:nvSpPr>
            <p:cNvPr id="24" name="Rounded Rectangle 7">
              <a:extLst>
                <a:ext uri="{FF2B5EF4-FFF2-40B4-BE49-F238E27FC236}">
                  <a16:creationId xmlns:a16="http://schemas.microsoft.com/office/drawing/2014/main" id="{F4C189BB-F72A-4A5B-BD44-29C03299BC38}"/>
                </a:ext>
                <a:ext uri="{C183D7F6-B498-43B3-948B-1728B52AA6E4}">
                  <adec:decorative xmlns:adec="http://schemas.microsoft.com/office/drawing/2017/decorative" val="1"/>
                </a:ext>
              </a:extLst>
            </p:cNvPr>
            <p:cNvSpPr/>
            <p:nvPr/>
          </p:nvSpPr>
          <p:spPr>
            <a:xfrm>
              <a:off x="1365678" y="5057420"/>
              <a:ext cx="1134791" cy="532268"/>
            </a:xfrm>
            <a:prstGeom prst="roundRect">
              <a:avLst/>
            </a:prstGeom>
            <a:solidFill>
              <a:schemeClr val="bg1">
                <a:alpha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8D642DF6-C7EB-48BA-AE30-EB258CCE1A45}"/>
                </a:ext>
              </a:extLst>
            </p:cNvPr>
            <p:cNvGrpSpPr/>
            <p:nvPr/>
          </p:nvGrpSpPr>
          <p:grpSpPr>
            <a:xfrm>
              <a:off x="698376" y="5108030"/>
              <a:ext cx="1921111" cy="776403"/>
              <a:chOff x="3597187" y="-448810"/>
              <a:chExt cx="2484050" cy="1145164"/>
            </a:xfrm>
          </p:grpSpPr>
          <p:sp>
            <p:nvSpPr>
              <p:cNvPr id="26" name="Block Arc 25">
                <a:extLst>
                  <a:ext uri="{FF2B5EF4-FFF2-40B4-BE49-F238E27FC236}">
                    <a16:creationId xmlns:a16="http://schemas.microsoft.com/office/drawing/2014/main" id="{D0D35ACF-03FE-4693-9032-A8025D20FE3A}"/>
                  </a:ext>
                  <a:ext uri="{C183D7F6-B498-43B3-948B-1728B52AA6E4}">
                    <adec:decorative xmlns:adec="http://schemas.microsoft.com/office/drawing/2017/decorative" val="1"/>
                  </a:ext>
                </a:extLst>
              </p:cNvPr>
              <p:cNvSpPr/>
              <p:nvPr/>
            </p:nvSpPr>
            <p:spPr>
              <a:xfrm>
                <a:off x="4309495" y="-224124"/>
                <a:ext cx="1771742" cy="920478"/>
              </a:xfrm>
              <a:prstGeom prst="blockArc">
                <a:avLst>
                  <a:gd name="adj1" fmla="val 12693424"/>
                  <a:gd name="adj2" fmla="val 19655028"/>
                  <a:gd name="adj3" fmla="val 290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7" name="Group 26">
                <a:extLst>
                  <a:ext uri="{FF2B5EF4-FFF2-40B4-BE49-F238E27FC236}">
                    <a16:creationId xmlns:a16="http://schemas.microsoft.com/office/drawing/2014/main" id="{158F92CC-A7E3-497F-8068-A75F808ECDCA}"/>
                  </a:ext>
                </a:extLst>
              </p:cNvPr>
              <p:cNvGrpSpPr/>
              <p:nvPr/>
            </p:nvGrpSpPr>
            <p:grpSpPr>
              <a:xfrm>
                <a:off x="3597187" y="-448810"/>
                <a:ext cx="2089724" cy="765881"/>
                <a:chOff x="3597187" y="-448810"/>
                <a:chExt cx="2089724" cy="765881"/>
              </a:xfrm>
            </p:grpSpPr>
            <p:sp>
              <p:nvSpPr>
                <p:cNvPr id="28" name="TextBox 27">
                  <a:extLst>
                    <a:ext uri="{FF2B5EF4-FFF2-40B4-BE49-F238E27FC236}">
                      <a16:creationId xmlns:a16="http://schemas.microsoft.com/office/drawing/2014/main" id="{7BA58B0E-BE0C-415F-A1CA-41965DD8B40A}"/>
                    </a:ext>
                  </a:extLst>
                </p:cNvPr>
                <p:cNvSpPr txBox="1"/>
                <p:nvPr/>
              </p:nvSpPr>
              <p:spPr>
                <a:xfrm>
                  <a:off x="3597187" y="-114190"/>
                  <a:ext cx="2089724" cy="431261"/>
                </a:xfrm>
                <a:prstGeom prst="rect">
                  <a:avLst/>
                </a:prstGeom>
                <a:noFill/>
              </p:spPr>
              <p:txBody>
                <a:bodyPr wrap="none" rtlCol="0">
                  <a:spAutoFit/>
                </a:bodyPr>
                <a:lstStyle/>
                <a:p>
                  <a:pPr algn="ctr"/>
                  <a:r>
                    <a:rPr lang="en-US" sz="1300" b="1" spc="300" dirty="0">
                      <a:latin typeface="Arial Black" panose="020B0A04020102020204" pitchFamily="34" charset="0"/>
                      <a:ea typeface="Verdana" panose="020B0604030504040204" pitchFamily="34" charset="0"/>
                      <a:cs typeface="Verdana" panose="020B0604030504040204" pitchFamily="34" charset="0"/>
                    </a:rPr>
                    <a:t>          VFR</a:t>
                  </a:r>
                </a:p>
              </p:txBody>
            </p:sp>
            <p:grpSp>
              <p:nvGrpSpPr>
                <p:cNvPr id="29" name="Group 28">
                  <a:extLst>
                    <a:ext uri="{FF2B5EF4-FFF2-40B4-BE49-F238E27FC236}">
                      <a16:creationId xmlns:a16="http://schemas.microsoft.com/office/drawing/2014/main" id="{B787C438-0B96-4701-82AE-6B400AB43B7B}"/>
                    </a:ext>
                  </a:extLst>
                </p:cNvPr>
                <p:cNvGrpSpPr/>
                <p:nvPr/>
              </p:nvGrpSpPr>
              <p:grpSpPr>
                <a:xfrm>
                  <a:off x="5120201" y="-448810"/>
                  <a:ext cx="150327" cy="239667"/>
                  <a:chOff x="5212147" y="-425745"/>
                  <a:chExt cx="150327" cy="239667"/>
                </a:xfrm>
              </p:grpSpPr>
              <p:grpSp>
                <p:nvGrpSpPr>
                  <p:cNvPr id="30" name="Group 29">
                    <a:extLst>
                      <a:ext uri="{FF2B5EF4-FFF2-40B4-BE49-F238E27FC236}">
                        <a16:creationId xmlns:a16="http://schemas.microsoft.com/office/drawing/2014/main" id="{A12DAF75-459A-4318-A565-6A874CB71159}"/>
                      </a:ext>
                    </a:extLst>
                  </p:cNvPr>
                  <p:cNvGrpSpPr/>
                  <p:nvPr/>
                </p:nvGrpSpPr>
                <p:grpSpPr>
                  <a:xfrm>
                    <a:off x="5212147" y="-425745"/>
                    <a:ext cx="150327" cy="175178"/>
                    <a:chOff x="1721099" y="-394146"/>
                    <a:chExt cx="368989" cy="429987"/>
                  </a:xfrm>
                </p:grpSpPr>
                <p:sp>
                  <p:nvSpPr>
                    <p:cNvPr id="32" name="Freeform 530">
                      <a:extLst>
                        <a:ext uri="{FF2B5EF4-FFF2-40B4-BE49-F238E27FC236}">
                          <a16:creationId xmlns:a16="http://schemas.microsoft.com/office/drawing/2014/main" id="{C4D97276-E3B3-46AD-89A8-987F63E2DF57}"/>
                        </a:ext>
                        <a:ext uri="{C183D7F6-B498-43B3-948B-1728B52AA6E4}">
                          <adec:decorative xmlns:adec="http://schemas.microsoft.com/office/drawing/2017/decorative" val="1"/>
                        </a:ext>
                      </a:extLst>
                    </p:cNvPr>
                    <p:cNvSpPr>
                      <a:spLocks noChangeAspect="1"/>
                    </p:cNvSpPr>
                    <p:nvPr/>
                  </p:nvSpPr>
                  <p:spPr bwMode="auto">
                    <a:xfrm>
                      <a:off x="1721099" y="-394146"/>
                      <a:ext cx="368989" cy="243993"/>
                    </a:xfrm>
                    <a:custGeom>
                      <a:avLst/>
                      <a:gdLst>
                        <a:gd name="T0" fmla="*/ 78 w 156"/>
                        <a:gd name="T1" fmla="*/ 0 h 103"/>
                        <a:gd name="T2" fmla="*/ 0 w 156"/>
                        <a:gd name="T3" fmla="*/ 78 h 103"/>
                        <a:gd name="T4" fmla="*/ 25 w 156"/>
                        <a:gd name="T5" fmla="*/ 103 h 103"/>
                        <a:gd name="T6" fmla="*/ 51 w 156"/>
                        <a:gd name="T7" fmla="*/ 78 h 103"/>
                        <a:gd name="T8" fmla="*/ 78 w 156"/>
                        <a:gd name="T9" fmla="*/ 51 h 103"/>
                        <a:gd name="T10" fmla="*/ 105 w 156"/>
                        <a:gd name="T11" fmla="*/ 78 h 103"/>
                        <a:gd name="T12" fmla="*/ 105 w 156"/>
                        <a:gd name="T13" fmla="*/ 78 h 103"/>
                        <a:gd name="T14" fmla="*/ 130 w 156"/>
                        <a:gd name="T15" fmla="*/ 52 h 103"/>
                        <a:gd name="T16" fmla="*/ 156 w 156"/>
                        <a:gd name="T17" fmla="*/ 78 h 103"/>
                        <a:gd name="T18" fmla="*/ 78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78" y="0"/>
                          </a:moveTo>
                          <a:cubicBezTo>
                            <a:pt x="35" y="0"/>
                            <a:pt x="0" y="35"/>
                            <a:pt x="0" y="78"/>
                          </a:cubicBezTo>
                          <a:cubicBezTo>
                            <a:pt x="0" y="92"/>
                            <a:pt x="11" y="103"/>
                            <a:pt x="25" y="103"/>
                          </a:cubicBezTo>
                          <a:cubicBezTo>
                            <a:pt x="39" y="103"/>
                            <a:pt x="51" y="92"/>
                            <a:pt x="51" y="78"/>
                          </a:cubicBezTo>
                          <a:cubicBezTo>
                            <a:pt x="51" y="63"/>
                            <a:pt x="63" y="51"/>
                            <a:pt x="78" y="51"/>
                          </a:cubicBezTo>
                          <a:cubicBezTo>
                            <a:pt x="93" y="51"/>
                            <a:pt x="105" y="63"/>
                            <a:pt x="105" y="78"/>
                          </a:cubicBezTo>
                          <a:cubicBezTo>
                            <a:pt x="105" y="78"/>
                            <a:pt x="105" y="78"/>
                            <a:pt x="105" y="78"/>
                          </a:cubicBezTo>
                          <a:cubicBezTo>
                            <a:pt x="105" y="64"/>
                            <a:pt x="116" y="52"/>
                            <a:pt x="130" y="52"/>
                          </a:cubicBezTo>
                          <a:cubicBezTo>
                            <a:pt x="144" y="52"/>
                            <a:pt x="156" y="64"/>
                            <a:pt x="156" y="78"/>
                          </a:cubicBezTo>
                          <a:cubicBezTo>
                            <a:pt x="156" y="35"/>
                            <a:pt x="121" y="0"/>
                            <a:pt x="78"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32">
                      <a:extLst>
                        <a:ext uri="{FF2B5EF4-FFF2-40B4-BE49-F238E27FC236}">
                          <a16:creationId xmlns:a16="http://schemas.microsoft.com/office/drawing/2014/main" id="{9FA487E1-1537-4BF8-BE13-06D53D35B771}"/>
                        </a:ext>
                        <a:ext uri="{C183D7F6-B498-43B3-948B-1728B52AA6E4}">
                          <adec:decorative xmlns:adec="http://schemas.microsoft.com/office/drawing/2017/decorative" val="1"/>
                        </a:ext>
                      </a:extLst>
                    </p:cNvPr>
                    <p:cNvSpPr>
                      <a:spLocks noChangeAspect="1"/>
                    </p:cNvSpPr>
                    <p:nvPr/>
                  </p:nvSpPr>
                  <p:spPr bwMode="auto">
                    <a:xfrm>
                      <a:off x="1844095" y="-210151"/>
                      <a:ext cx="245992" cy="245992"/>
                    </a:xfrm>
                    <a:custGeom>
                      <a:avLst/>
                      <a:gdLst>
                        <a:gd name="T0" fmla="*/ 104 w 104"/>
                        <a:gd name="T1" fmla="*/ 0 h 104"/>
                        <a:gd name="T2" fmla="*/ 78 w 104"/>
                        <a:gd name="T3" fmla="*/ 25 h 104"/>
                        <a:gd name="T4" fmla="*/ 53 w 104"/>
                        <a:gd name="T5" fmla="*/ 0 h 104"/>
                        <a:gd name="T6" fmla="*/ 53 w 104"/>
                        <a:gd name="T7" fmla="*/ 0 h 104"/>
                        <a:gd name="T8" fmla="*/ 37 w 104"/>
                        <a:gd name="T9" fmla="*/ 24 h 104"/>
                        <a:gd name="T10" fmla="*/ 0 w 104"/>
                        <a:gd name="T11" fmla="*/ 78 h 104"/>
                        <a:gd name="T12" fmla="*/ 26 w 104"/>
                        <a:gd name="T13" fmla="*/ 104 h 104"/>
                        <a:gd name="T14" fmla="*/ 51 w 104"/>
                        <a:gd name="T15" fmla="*/ 78 h 104"/>
                        <a:gd name="T16" fmla="*/ 59 w 104"/>
                        <a:gd name="T17" fmla="*/ 70 h 104"/>
                        <a:gd name="T18" fmla="*/ 104 w 104"/>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104" y="0"/>
                          </a:moveTo>
                          <a:cubicBezTo>
                            <a:pt x="104" y="14"/>
                            <a:pt x="92" y="25"/>
                            <a:pt x="78" y="25"/>
                          </a:cubicBezTo>
                          <a:cubicBezTo>
                            <a:pt x="64" y="25"/>
                            <a:pt x="53" y="14"/>
                            <a:pt x="53" y="0"/>
                          </a:cubicBezTo>
                          <a:cubicBezTo>
                            <a:pt x="53" y="0"/>
                            <a:pt x="53" y="0"/>
                            <a:pt x="53" y="0"/>
                          </a:cubicBezTo>
                          <a:cubicBezTo>
                            <a:pt x="53" y="10"/>
                            <a:pt x="47" y="20"/>
                            <a:pt x="37" y="24"/>
                          </a:cubicBezTo>
                          <a:cubicBezTo>
                            <a:pt x="15" y="35"/>
                            <a:pt x="0" y="56"/>
                            <a:pt x="0" y="78"/>
                          </a:cubicBezTo>
                          <a:cubicBezTo>
                            <a:pt x="0" y="92"/>
                            <a:pt x="12" y="104"/>
                            <a:pt x="26" y="104"/>
                          </a:cubicBezTo>
                          <a:cubicBezTo>
                            <a:pt x="40" y="104"/>
                            <a:pt x="51" y="93"/>
                            <a:pt x="51" y="78"/>
                          </a:cubicBezTo>
                          <a:cubicBezTo>
                            <a:pt x="52" y="77"/>
                            <a:pt x="54" y="73"/>
                            <a:pt x="59" y="70"/>
                          </a:cubicBezTo>
                          <a:cubicBezTo>
                            <a:pt x="86" y="57"/>
                            <a:pt x="104" y="30"/>
                            <a:pt x="104"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34" name="Freeform 533">
                      <a:extLst>
                        <a:ext uri="{FF2B5EF4-FFF2-40B4-BE49-F238E27FC236}">
                          <a16:creationId xmlns:a16="http://schemas.microsoft.com/office/drawing/2014/main" id="{E0BBB1EC-08C9-421A-8338-571AC562B4F3}"/>
                        </a:ext>
                        <a:ext uri="{C183D7F6-B498-43B3-948B-1728B52AA6E4}">
                          <adec:decorative xmlns:adec="http://schemas.microsoft.com/office/drawing/2017/decorative" val="1"/>
                        </a:ext>
                      </a:extLst>
                    </p:cNvPr>
                    <p:cNvSpPr>
                      <a:spLocks noChangeAspect="1"/>
                    </p:cNvSpPr>
                    <p:nvPr/>
                  </p:nvSpPr>
                  <p:spPr bwMode="auto">
                    <a:xfrm>
                      <a:off x="1969091" y="-271150"/>
                      <a:ext cx="120996" cy="120996"/>
                    </a:xfrm>
                    <a:custGeom>
                      <a:avLst/>
                      <a:gdLst>
                        <a:gd name="T0" fmla="*/ 25 w 51"/>
                        <a:gd name="T1" fmla="*/ 0 h 51"/>
                        <a:gd name="T2" fmla="*/ 0 w 51"/>
                        <a:gd name="T3" fmla="*/ 26 h 51"/>
                        <a:gd name="T4" fmla="*/ 0 w 51"/>
                        <a:gd name="T5" fmla="*/ 26 h 51"/>
                        <a:gd name="T6" fmla="*/ 0 w 51"/>
                        <a:gd name="T7" fmla="*/ 26 h 51"/>
                        <a:gd name="T8" fmla="*/ 25 w 51"/>
                        <a:gd name="T9" fmla="*/ 51 h 51"/>
                        <a:gd name="T10" fmla="*/ 51 w 51"/>
                        <a:gd name="T11" fmla="*/ 26 h 51"/>
                        <a:gd name="T12" fmla="*/ 51 w 51"/>
                        <a:gd name="T13" fmla="*/ 26 h 51"/>
                        <a:gd name="T14" fmla="*/ 51 w 51"/>
                        <a:gd name="T15" fmla="*/ 26 h 51"/>
                        <a:gd name="T16" fmla="*/ 25 w 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1">
                          <a:moveTo>
                            <a:pt x="25" y="0"/>
                          </a:moveTo>
                          <a:cubicBezTo>
                            <a:pt x="11" y="0"/>
                            <a:pt x="0" y="12"/>
                            <a:pt x="0" y="26"/>
                          </a:cubicBezTo>
                          <a:cubicBezTo>
                            <a:pt x="0" y="26"/>
                            <a:pt x="0" y="26"/>
                            <a:pt x="0" y="26"/>
                          </a:cubicBezTo>
                          <a:cubicBezTo>
                            <a:pt x="0" y="26"/>
                            <a:pt x="0" y="26"/>
                            <a:pt x="0" y="26"/>
                          </a:cubicBezTo>
                          <a:cubicBezTo>
                            <a:pt x="0" y="40"/>
                            <a:pt x="11" y="51"/>
                            <a:pt x="25" y="51"/>
                          </a:cubicBezTo>
                          <a:cubicBezTo>
                            <a:pt x="39" y="51"/>
                            <a:pt x="51" y="40"/>
                            <a:pt x="51" y="26"/>
                          </a:cubicBezTo>
                          <a:cubicBezTo>
                            <a:pt x="51" y="26"/>
                            <a:pt x="51" y="26"/>
                            <a:pt x="51" y="26"/>
                          </a:cubicBezTo>
                          <a:cubicBezTo>
                            <a:pt x="51" y="26"/>
                            <a:pt x="51" y="26"/>
                            <a:pt x="51" y="26"/>
                          </a:cubicBezTo>
                          <a:cubicBezTo>
                            <a:pt x="51" y="12"/>
                            <a:pt x="39" y="0"/>
                            <a:pt x="25"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sp>
                <p:nvSpPr>
                  <p:cNvPr id="31" name="Oval 531">
                    <a:extLst>
                      <a:ext uri="{FF2B5EF4-FFF2-40B4-BE49-F238E27FC236}">
                        <a16:creationId xmlns:a16="http://schemas.microsoft.com/office/drawing/2014/main" id="{EBB2D662-5136-49CD-813B-ADCEB0ADBA66}"/>
                      </a:ext>
                      <a:ext uri="{C183D7F6-B498-43B3-948B-1728B52AA6E4}">
                        <adec:decorative xmlns:adec="http://schemas.microsoft.com/office/drawing/2017/decorative" val="1"/>
                      </a:ext>
                    </a:extLst>
                  </p:cNvPr>
                  <p:cNvSpPr>
                    <a:spLocks noChangeAspect="1" noChangeArrowheads="1"/>
                  </p:cNvSpPr>
                  <p:nvPr/>
                </p:nvSpPr>
                <p:spPr bwMode="auto">
                  <a:xfrm>
                    <a:off x="5254367" y="-251382"/>
                    <a:ext cx="65304" cy="65304"/>
                  </a:xfrm>
                  <a:prstGeom prst="ellipse">
                    <a:avLst/>
                  </a:pr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grpSp>
        </p:grpSp>
      </p:grpSp>
    </p:spTree>
    <p:extLst>
      <p:ext uri="{BB962C8B-B14F-4D97-AF65-F5344CB8AC3E}">
        <p14:creationId xmlns:p14="http://schemas.microsoft.com/office/powerpoint/2010/main" val="2431229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7E231BB-DC3A-4CA1-9934-F92D7E265CDB}"/>
              </a:ext>
            </a:extLst>
          </p:cNvPr>
          <p:cNvSpPr>
            <a:spLocks noGrp="1"/>
          </p:cNvSpPr>
          <p:nvPr>
            <p:ph type="sldNum" sz="quarter" idx="12"/>
          </p:nvPr>
        </p:nvSpPr>
        <p:spPr/>
        <p:txBody>
          <a:bodyPr/>
          <a:lstStyle/>
          <a:p>
            <a:fld id="{3CE5352E-9B9F-4EDC-8769-7FA3D3F814C7}" type="slidenum">
              <a:rPr lang="en-US" smtClean="0"/>
              <a:pPr/>
              <a:t>9</a:t>
            </a:fld>
            <a:endParaRPr lang="en-US" dirty="0"/>
          </a:p>
        </p:txBody>
      </p:sp>
      <p:sp>
        <p:nvSpPr>
          <p:cNvPr id="7" name="Footer Placeholder 6">
            <a:extLst>
              <a:ext uri="{FF2B5EF4-FFF2-40B4-BE49-F238E27FC236}">
                <a16:creationId xmlns:a16="http://schemas.microsoft.com/office/drawing/2014/main" id="{1378EF8B-1C40-45C8-8A43-11073D821DF1}"/>
              </a:ext>
            </a:extLst>
          </p:cNvPr>
          <p:cNvSpPr>
            <a:spLocks noGrp="1"/>
          </p:cNvSpPr>
          <p:nvPr>
            <p:ph type="ftr" sz="quarter" idx="11"/>
          </p:nvPr>
        </p:nvSpPr>
        <p:spPr/>
        <p:txBody>
          <a:bodyPr/>
          <a:lstStyle/>
          <a:p>
            <a:r>
              <a:rPr lang="en-US"/>
              <a:t>Virtual Fitting Room</a:t>
            </a:r>
            <a:endParaRPr lang="en-US" dirty="0"/>
          </a:p>
        </p:txBody>
      </p:sp>
      <p:sp>
        <p:nvSpPr>
          <p:cNvPr id="23" name="Title 1">
            <a:extLst>
              <a:ext uri="{FF2B5EF4-FFF2-40B4-BE49-F238E27FC236}">
                <a16:creationId xmlns:a16="http://schemas.microsoft.com/office/drawing/2014/main" id="{C142B5BA-58E4-4A7C-8492-834499B84238}"/>
              </a:ext>
            </a:extLst>
          </p:cNvPr>
          <p:cNvSpPr>
            <a:spLocks noGrp="1"/>
          </p:cNvSpPr>
          <p:nvPr>
            <p:ph type="title"/>
          </p:nvPr>
        </p:nvSpPr>
        <p:spPr>
          <a:xfrm>
            <a:off x="705842" y="418704"/>
            <a:ext cx="3240534" cy="1184620"/>
          </a:xfrm>
        </p:spPr>
        <p:txBody>
          <a:bodyPr/>
          <a:lstStyle/>
          <a:p>
            <a:r>
              <a:rPr lang="en-US" dirty="0"/>
              <a:t>Enterprise</a:t>
            </a:r>
            <a:br>
              <a:rPr lang="en-US" dirty="0"/>
            </a:br>
            <a:r>
              <a:rPr lang="en-US" dirty="0"/>
              <a:t>Architecture</a:t>
            </a:r>
          </a:p>
        </p:txBody>
      </p:sp>
      <p:pic>
        <p:nvPicPr>
          <p:cNvPr id="25" name="Picture 2" descr="What is Enterprise Architecture? | EA &amp; Mavim In 2 Minutes - YouTube">
            <a:extLst>
              <a:ext uri="{FF2B5EF4-FFF2-40B4-BE49-F238E27FC236}">
                <a16:creationId xmlns:a16="http://schemas.microsoft.com/office/drawing/2014/main" id="{58A0BB95-FF4B-4A9E-8D0A-5014E93080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585" y="2164046"/>
            <a:ext cx="2689291" cy="1512726"/>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5CF2F8FA-2BEA-4E71-B8D3-0521820BB309}"/>
              </a:ext>
            </a:extLst>
          </p:cNvPr>
          <p:cNvGrpSpPr/>
          <p:nvPr/>
        </p:nvGrpSpPr>
        <p:grpSpPr>
          <a:xfrm>
            <a:off x="10056203" y="152570"/>
            <a:ext cx="1921111" cy="827013"/>
            <a:chOff x="698376" y="5057420"/>
            <a:chExt cx="1921111" cy="827013"/>
          </a:xfrm>
        </p:grpSpPr>
        <p:sp>
          <p:nvSpPr>
            <p:cNvPr id="27" name="Rounded Rectangle 7">
              <a:extLst>
                <a:ext uri="{FF2B5EF4-FFF2-40B4-BE49-F238E27FC236}">
                  <a16:creationId xmlns:a16="http://schemas.microsoft.com/office/drawing/2014/main" id="{F9FF3F8A-1AD5-4489-9D1E-7328FB553B05}"/>
                </a:ext>
                <a:ext uri="{C183D7F6-B498-43B3-948B-1728B52AA6E4}">
                  <adec:decorative xmlns:adec="http://schemas.microsoft.com/office/drawing/2017/decorative" val="1"/>
                </a:ext>
              </a:extLst>
            </p:cNvPr>
            <p:cNvSpPr/>
            <p:nvPr/>
          </p:nvSpPr>
          <p:spPr>
            <a:xfrm>
              <a:off x="1365678" y="5057420"/>
              <a:ext cx="1134791" cy="532268"/>
            </a:xfrm>
            <a:prstGeom prst="roundRect">
              <a:avLst/>
            </a:prstGeom>
            <a:solidFill>
              <a:schemeClr val="bg1">
                <a:alpha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81B369CA-055E-456F-9AF0-6674C0B24AC3}"/>
                </a:ext>
              </a:extLst>
            </p:cNvPr>
            <p:cNvGrpSpPr/>
            <p:nvPr/>
          </p:nvGrpSpPr>
          <p:grpSpPr>
            <a:xfrm>
              <a:off x="698376" y="5108030"/>
              <a:ext cx="1921111" cy="776403"/>
              <a:chOff x="3597187" y="-448810"/>
              <a:chExt cx="2484050" cy="1145164"/>
            </a:xfrm>
          </p:grpSpPr>
          <p:sp>
            <p:nvSpPr>
              <p:cNvPr id="29" name="Block Arc 28">
                <a:extLst>
                  <a:ext uri="{FF2B5EF4-FFF2-40B4-BE49-F238E27FC236}">
                    <a16:creationId xmlns:a16="http://schemas.microsoft.com/office/drawing/2014/main" id="{185EE942-2F88-449D-A093-3D5E28A43CD7}"/>
                  </a:ext>
                  <a:ext uri="{C183D7F6-B498-43B3-948B-1728B52AA6E4}">
                    <adec:decorative xmlns:adec="http://schemas.microsoft.com/office/drawing/2017/decorative" val="1"/>
                  </a:ext>
                </a:extLst>
              </p:cNvPr>
              <p:cNvSpPr/>
              <p:nvPr/>
            </p:nvSpPr>
            <p:spPr>
              <a:xfrm>
                <a:off x="4309495" y="-224124"/>
                <a:ext cx="1771742" cy="920478"/>
              </a:xfrm>
              <a:prstGeom prst="blockArc">
                <a:avLst>
                  <a:gd name="adj1" fmla="val 12693424"/>
                  <a:gd name="adj2" fmla="val 19655028"/>
                  <a:gd name="adj3" fmla="val 290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30" name="Group 29">
                <a:extLst>
                  <a:ext uri="{FF2B5EF4-FFF2-40B4-BE49-F238E27FC236}">
                    <a16:creationId xmlns:a16="http://schemas.microsoft.com/office/drawing/2014/main" id="{3B6C0DDF-3D6B-47EB-8D25-50B8137B1C85}"/>
                  </a:ext>
                </a:extLst>
              </p:cNvPr>
              <p:cNvGrpSpPr/>
              <p:nvPr/>
            </p:nvGrpSpPr>
            <p:grpSpPr>
              <a:xfrm>
                <a:off x="3597187" y="-448810"/>
                <a:ext cx="2089724" cy="765881"/>
                <a:chOff x="3597187" y="-448810"/>
                <a:chExt cx="2089724" cy="765881"/>
              </a:xfrm>
            </p:grpSpPr>
            <p:sp>
              <p:nvSpPr>
                <p:cNvPr id="31" name="TextBox 30">
                  <a:extLst>
                    <a:ext uri="{FF2B5EF4-FFF2-40B4-BE49-F238E27FC236}">
                      <a16:creationId xmlns:a16="http://schemas.microsoft.com/office/drawing/2014/main" id="{A2BC5D84-E374-44AA-A21F-2E65E8F44F8C}"/>
                    </a:ext>
                  </a:extLst>
                </p:cNvPr>
                <p:cNvSpPr txBox="1"/>
                <p:nvPr/>
              </p:nvSpPr>
              <p:spPr>
                <a:xfrm>
                  <a:off x="3597187" y="-114190"/>
                  <a:ext cx="2089724" cy="431261"/>
                </a:xfrm>
                <a:prstGeom prst="rect">
                  <a:avLst/>
                </a:prstGeom>
                <a:noFill/>
              </p:spPr>
              <p:txBody>
                <a:bodyPr wrap="none" rtlCol="0">
                  <a:spAutoFit/>
                </a:bodyPr>
                <a:lstStyle/>
                <a:p>
                  <a:pPr algn="ctr"/>
                  <a:r>
                    <a:rPr lang="en-US" sz="1300" b="1" spc="300" dirty="0">
                      <a:latin typeface="Arial Black" panose="020B0A04020102020204" pitchFamily="34" charset="0"/>
                      <a:ea typeface="Verdana" panose="020B0604030504040204" pitchFamily="34" charset="0"/>
                      <a:cs typeface="Verdana" panose="020B0604030504040204" pitchFamily="34" charset="0"/>
                    </a:rPr>
                    <a:t>          VFR</a:t>
                  </a:r>
                </a:p>
              </p:txBody>
            </p:sp>
            <p:grpSp>
              <p:nvGrpSpPr>
                <p:cNvPr id="32" name="Group 31">
                  <a:extLst>
                    <a:ext uri="{FF2B5EF4-FFF2-40B4-BE49-F238E27FC236}">
                      <a16:creationId xmlns:a16="http://schemas.microsoft.com/office/drawing/2014/main" id="{B6D74068-B527-427F-8F66-556DC1AFF42D}"/>
                    </a:ext>
                  </a:extLst>
                </p:cNvPr>
                <p:cNvGrpSpPr/>
                <p:nvPr/>
              </p:nvGrpSpPr>
              <p:grpSpPr>
                <a:xfrm>
                  <a:off x="5120201" y="-448810"/>
                  <a:ext cx="150327" cy="239667"/>
                  <a:chOff x="5212147" y="-425745"/>
                  <a:chExt cx="150327" cy="239667"/>
                </a:xfrm>
              </p:grpSpPr>
              <p:grpSp>
                <p:nvGrpSpPr>
                  <p:cNvPr id="33" name="Group 32">
                    <a:extLst>
                      <a:ext uri="{FF2B5EF4-FFF2-40B4-BE49-F238E27FC236}">
                        <a16:creationId xmlns:a16="http://schemas.microsoft.com/office/drawing/2014/main" id="{AECFE66B-3F89-4DC2-827F-6624908D3D9C}"/>
                      </a:ext>
                    </a:extLst>
                  </p:cNvPr>
                  <p:cNvGrpSpPr/>
                  <p:nvPr/>
                </p:nvGrpSpPr>
                <p:grpSpPr>
                  <a:xfrm>
                    <a:off x="5212147" y="-425745"/>
                    <a:ext cx="150327" cy="175178"/>
                    <a:chOff x="1721099" y="-394146"/>
                    <a:chExt cx="368989" cy="429987"/>
                  </a:xfrm>
                </p:grpSpPr>
                <p:sp>
                  <p:nvSpPr>
                    <p:cNvPr id="35" name="Freeform 530">
                      <a:extLst>
                        <a:ext uri="{FF2B5EF4-FFF2-40B4-BE49-F238E27FC236}">
                          <a16:creationId xmlns:a16="http://schemas.microsoft.com/office/drawing/2014/main" id="{A23FF634-6365-403B-9E60-8A42F764A1BB}"/>
                        </a:ext>
                        <a:ext uri="{C183D7F6-B498-43B3-948B-1728B52AA6E4}">
                          <adec:decorative xmlns:adec="http://schemas.microsoft.com/office/drawing/2017/decorative" val="1"/>
                        </a:ext>
                      </a:extLst>
                    </p:cNvPr>
                    <p:cNvSpPr>
                      <a:spLocks noChangeAspect="1"/>
                    </p:cNvSpPr>
                    <p:nvPr/>
                  </p:nvSpPr>
                  <p:spPr bwMode="auto">
                    <a:xfrm>
                      <a:off x="1721099" y="-394146"/>
                      <a:ext cx="368989" cy="243993"/>
                    </a:xfrm>
                    <a:custGeom>
                      <a:avLst/>
                      <a:gdLst>
                        <a:gd name="T0" fmla="*/ 78 w 156"/>
                        <a:gd name="T1" fmla="*/ 0 h 103"/>
                        <a:gd name="T2" fmla="*/ 0 w 156"/>
                        <a:gd name="T3" fmla="*/ 78 h 103"/>
                        <a:gd name="T4" fmla="*/ 25 w 156"/>
                        <a:gd name="T5" fmla="*/ 103 h 103"/>
                        <a:gd name="T6" fmla="*/ 51 w 156"/>
                        <a:gd name="T7" fmla="*/ 78 h 103"/>
                        <a:gd name="T8" fmla="*/ 78 w 156"/>
                        <a:gd name="T9" fmla="*/ 51 h 103"/>
                        <a:gd name="T10" fmla="*/ 105 w 156"/>
                        <a:gd name="T11" fmla="*/ 78 h 103"/>
                        <a:gd name="T12" fmla="*/ 105 w 156"/>
                        <a:gd name="T13" fmla="*/ 78 h 103"/>
                        <a:gd name="T14" fmla="*/ 130 w 156"/>
                        <a:gd name="T15" fmla="*/ 52 h 103"/>
                        <a:gd name="T16" fmla="*/ 156 w 156"/>
                        <a:gd name="T17" fmla="*/ 78 h 103"/>
                        <a:gd name="T18" fmla="*/ 78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78" y="0"/>
                          </a:moveTo>
                          <a:cubicBezTo>
                            <a:pt x="35" y="0"/>
                            <a:pt x="0" y="35"/>
                            <a:pt x="0" y="78"/>
                          </a:cubicBezTo>
                          <a:cubicBezTo>
                            <a:pt x="0" y="92"/>
                            <a:pt x="11" y="103"/>
                            <a:pt x="25" y="103"/>
                          </a:cubicBezTo>
                          <a:cubicBezTo>
                            <a:pt x="39" y="103"/>
                            <a:pt x="51" y="92"/>
                            <a:pt x="51" y="78"/>
                          </a:cubicBezTo>
                          <a:cubicBezTo>
                            <a:pt x="51" y="63"/>
                            <a:pt x="63" y="51"/>
                            <a:pt x="78" y="51"/>
                          </a:cubicBezTo>
                          <a:cubicBezTo>
                            <a:pt x="93" y="51"/>
                            <a:pt x="105" y="63"/>
                            <a:pt x="105" y="78"/>
                          </a:cubicBezTo>
                          <a:cubicBezTo>
                            <a:pt x="105" y="78"/>
                            <a:pt x="105" y="78"/>
                            <a:pt x="105" y="78"/>
                          </a:cubicBezTo>
                          <a:cubicBezTo>
                            <a:pt x="105" y="64"/>
                            <a:pt x="116" y="52"/>
                            <a:pt x="130" y="52"/>
                          </a:cubicBezTo>
                          <a:cubicBezTo>
                            <a:pt x="144" y="52"/>
                            <a:pt x="156" y="64"/>
                            <a:pt x="156" y="78"/>
                          </a:cubicBezTo>
                          <a:cubicBezTo>
                            <a:pt x="156" y="35"/>
                            <a:pt x="121" y="0"/>
                            <a:pt x="78"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53" name="Freeform 532">
                      <a:extLst>
                        <a:ext uri="{FF2B5EF4-FFF2-40B4-BE49-F238E27FC236}">
                          <a16:creationId xmlns:a16="http://schemas.microsoft.com/office/drawing/2014/main" id="{EC135231-63AE-4A70-8E0C-E083D12FC809}"/>
                        </a:ext>
                        <a:ext uri="{C183D7F6-B498-43B3-948B-1728B52AA6E4}">
                          <adec:decorative xmlns:adec="http://schemas.microsoft.com/office/drawing/2017/decorative" val="1"/>
                        </a:ext>
                      </a:extLst>
                    </p:cNvPr>
                    <p:cNvSpPr>
                      <a:spLocks noChangeAspect="1"/>
                    </p:cNvSpPr>
                    <p:nvPr/>
                  </p:nvSpPr>
                  <p:spPr bwMode="auto">
                    <a:xfrm>
                      <a:off x="1844095" y="-210151"/>
                      <a:ext cx="245992" cy="245992"/>
                    </a:xfrm>
                    <a:custGeom>
                      <a:avLst/>
                      <a:gdLst>
                        <a:gd name="T0" fmla="*/ 104 w 104"/>
                        <a:gd name="T1" fmla="*/ 0 h 104"/>
                        <a:gd name="T2" fmla="*/ 78 w 104"/>
                        <a:gd name="T3" fmla="*/ 25 h 104"/>
                        <a:gd name="T4" fmla="*/ 53 w 104"/>
                        <a:gd name="T5" fmla="*/ 0 h 104"/>
                        <a:gd name="T6" fmla="*/ 53 w 104"/>
                        <a:gd name="T7" fmla="*/ 0 h 104"/>
                        <a:gd name="T8" fmla="*/ 37 w 104"/>
                        <a:gd name="T9" fmla="*/ 24 h 104"/>
                        <a:gd name="T10" fmla="*/ 0 w 104"/>
                        <a:gd name="T11" fmla="*/ 78 h 104"/>
                        <a:gd name="T12" fmla="*/ 26 w 104"/>
                        <a:gd name="T13" fmla="*/ 104 h 104"/>
                        <a:gd name="T14" fmla="*/ 51 w 104"/>
                        <a:gd name="T15" fmla="*/ 78 h 104"/>
                        <a:gd name="T16" fmla="*/ 59 w 104"/>
                        <a:gd name="T17" fmla="*/ 70 h 104"/>
                        <a:gd name="T18" fmla="*/ 104 w 104"/>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104" y="0"/>
                          </a:moveTo>
                          <a:cubicBezTo>
                            <a:pt x="104" y="14"/>
                            <a:pt x="92" y="25"/>
                            <a:pt x="78" y="25"/>
                          </a:cubicBezTo>
                          <a:cubicBezTo>
                            <a:pt x="64" y="25"/>
                            <a:pt x="53" y="14"/>
                            <a:pt x="53" y="0"/>
                          </a:cubicBezTo>
                          <a:cubicBezTo>
                            <a:pt x="53" y="0"/>
                            <a:pt x="53" y="0"/>
                            <a:pt x="53" y="0"/>
                          </a:cubicBezTo>
                          <a:cubicBezTo>
                            <a:pt x="53" y="10"/>
                            <a:pt x="47" y="20"/>
                            <a:pt x="37" y="24"/>
                          </a:cubicBezTo>
                          <a:cubicBezTo>
                            <a:pt x="15" y="35"/>
                            <a:pt x="0" y="56"/>
                            <a:pt x="0" y="78"/>
                          </a:cubicBezTo>
                          <a:cubicBezTo>
                            <a:pt x="0" y="92"/>
                            <a:pt x="12" y="104"/>
                            <a:pt x="26" y="104"/>
                          </a:cubicBezTo>
                          <a:cubicBezTo>
                            <a:pt x="40" y="104"/>
                            <a:pt x="51" y="93"/>
                            <a:pt x="51" y="78"/>
                          </a:cubicBezTo>
                          <a:cubicBezTo>
                            <a:pt x="52" y="77"/>
                            <a:pt x="54" y="73"/>
                            <a:pt x="59" y="70"/>
                          </a:cubicBezTo>
                          <a:cubicBezTo>
                            <a:pt x="86" y="57"/>
                            <a:pt x="104" y="30"/>
                            <a:pt x="104"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54" name="Freeform 533">
                      <a:extLst>
                        <a:ext uri="{FF2B5EF4-FFF2-40B4-BE49-F238E27FC236}">
                          <a16:creationId xmlns:a16="http://schemas.microsoft.com/office/drawing/2014/main" id="{D9072033-E916-4586-AB48-04838CF484F0}"/>
                        </a:ext>
                        <a:ext uri="{C183D7F6-B498-43B3-948B-1728B52AA6E4}">
                          <adec:decorative xmlns:adec="http://schemas.microsoft.com/office/drawing/2017/decorative" val="1"/>
                        </a:ext>
                      </a:extLst>
                    </p:cNvPr>
                    <p:cNvSpPr>
                      <a:spLocks noChangeAspect="1"/>
                    </p:cNvSpPr>
                    <p:nvPr/>
                  </p:nvSpPr>
                  <p:spPr bwMode="auto">
                    <a:xfrm>
                      <a:off x="1969091" y="-271150"/>
                      <a:ext cx="120996" cy="120996"/>
                    </a:xfrm>
                    <a:custGeom>
                      <a:avLst/>
                      <a:gdLst>
                        <a:gd name="T0" fmla="*/ 25 w 51"/>
                        <a:gd name="T1" fmla="*/ 0 h 51"/>
                        <a:gd name="T2" fmla="*/ 0 w 51"/>
                        <a:gd name="T3" fmla="*/ 26 h 51"/>
                        <a:gd name="T4" fmla="*/ 0 w 51"/>
                        <a:gd name="T5" fmla="*/ 26 h 51"/>
                        <a:gd name="T6" fmla="*/ 0 w 51"/>
                        <a:gd name="T7" fmla="*/ 26 h 51"/>
                        <a:gd name="T8" fmla="*/ 25 w 51"/>
                        <a:gd name="T9" fmla="*/ 51 h 51"/>
                        <a:gd name="T10" fmla="*/ 51 w 51"/>
                        <a:gd name="T11" fmla="*/ 26 h 51"/>
                        <a:gd name="T12" fmla="*/ 51 w 51"/>
                        <a:gd name="T13" fmla="*/ 26 h 51"/>
                        <a:gd name="T14" fmla="*/ 51 w 51"/>
                        <a:gd name="T15" fmla="*/ 26 h 51"/>
                        <a:gd name="T16" fmla="*/ 25 w 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1">
                          <a:moveTo>
                            <a:pt x="25" y="0"/>
                          </a:moveTo>
                          <a:cubicBezTo>
                            <a:pt x="11" y="0"/>
                            <a:pt x="0" y="12"/>
                            <a:pt x="0" y="26"/>
                          </a:cubicBezTo>
                          <a:cubicBezTo>
                            <a:pt x="0" y="26"/>
                            <a:pt x="0" y="26"/>
                            <a:pt x="0" y="26"/>
                          </a:cubicBezTo>
                          <a:cubicBezTo>
                            <a:pt x="0" y="26"/>
                            <a:pt x="0" y="26"/>
                            <a:pt x="0" y="26"/>
                          </a:cubicBezTo>
                          <a:cubicBezTo>
                            <a:pt x="0" y="40"/>
                            <a:pt x="11" y="51"/>
                            <a:pt x="25" y="51"/>
                          </a:cubicBezTo>
                          <a:cubicBezTo>
                            <a:pt x="39" y="51"/>
                            <a:pt x="51" y="40"/>
                            <a:pt x="51" y="26"/>
                          </a:cubicBezTo>
                          <a:cubicBezTo>
                            <a:pt x="51" y="26"/>
                            <a:pt x="51" y="26"/>
                            <a:pt x="51" y="26"/>
                          </a:cubicBezTo>
                          <a:cubicBezTo>
                            <a:pt x="51" y="26"/>
                            <a:pt x="51" y="26"/>
                            <a:pt x="51" y="26"/>
                          </a:cubicBezTo>
                          <a:cubicBezTo>
                            <a:pt x="51" y="12"/>
                            <a:pt x="39" y="0"/>
                            <a:pt x="25"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sp>
                <p:nvSpPr>
                  <p:cNvPr id="34" name="Oval 531">
                    <a:extLst>
                      <a:ext uri="{FF2B5EF4-FFF2-40B4-BE49-F238E27FC236}">
                        <a16:creationId xmlns:a16="http://schemas.microsoft.com/office/drawing/2014/main" id="{D703AC90-A480-4706-82C1-02350A055FF1}"/>
                      </a:ext>
                      <a:ext uri="{C183D7F6-B498-43B3-948B-1728B52AA6E4}">
                        <adec:decorative xmlns:adec="http://schemas.microsoft.com/office/drawing/2017/decorative" val="1"/>
                      </a:ext>
                    </a:extLst>
                  </p:cNvPr>
                  <p:cNvSpPr>
                    <a:spLocks noChangeAspect="1" noChangeArrowheads="1"/>
                  </p:cNvSpPr>
                  <p:nvPr/>
                </p:nvSpPr>
                <p:spPr bwMode="auto">
                  <a:xfrm>
                    <a:off x="5254367" y="-251382"/>
                    <a:ext cx="65304" cy="65304"/>
                  </a:xfrm>
                  <a:prstGeom prst="ellipse">
                    <a:avLst/>
                  </a:pr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grpSp>
        </p:grpSp>
      </p:grpSp>
      <p:sp>
        <p:nvSpPr>
          <p:cNvPr id="21" name="TextBox 20">
            <a:extLst>
              <a:ext uri="{FF2B5EF4-FFF2-40B4-BE49-F238E27FC236}">
                <a16:creationId xmlns:a16="http://schemas.microsoft.com/office/drawing/2014/main" id="{902FBB12-0F3E-48AB-84EC-00471948C652}"/>
              </a:ext>
            </a:extLst>
          </p:cNvPr>
          <p:cNvSpPr txBox="1"/>
          <p:nvPr/>
        </p:nvSpPr>
        <p:spPr>
          <a:xfrm>
            <a:off x="1134599" y="1549961"/>
            <a:ext cx="6096000" cy="369332"/>
          </a:xfrm>
          <a:prstGeom prst="rect">
            <a:avLst/>
          </a:prstGeom>
          <a:noFill/>
        </p:spPr>
        <p:txBody>
          <a:bodyPr wrap="square">
            <a:spAutoFit/>
          </a:bodyPr>
          <a:lstStyle/>
          <a:p>
            <a:r>
              <a:rPr lang="en-US" sz="1800" b="1" dirty="0">
                <a:solidFill>
                  <a:srgbClr val="C00000"/>
                </a:solidFill>
                <a:effectLst/>
                <a:latin typeface="Rockwell" panose="02060603020205020403" pitchFamily="18" charset="0"/>
                <a:ea typeface="Times New Roman" panose="02020603050405020304" pitchFamily="18" charset="0"/>
                <a:cs typeface="Times New Roman" panose="02020603050405020304" pitchFamily="18" charset="0"/>
              </a:rPr>
              <a:t>Layer 2</a:t>
            </a:r>
            <a:endParaRPr lang="en-US" dirty="0"/>
          </a:p>
        </p:txBody>
      </p:sp>
      <p:pic>
        <p:nvPicPr>
          <p:cNvPr id="3" name="Picture 2">
            <a:extLst>
              <a:ext uri="{FF2B5EF4-FFF2-40B4-BE49-F238E27FC236}">
                <a16:creationId xmlns:a16="http://schemas.microsoft.com/office/drawing/2014/main" id="{B8468DFE-2989-4301-A1CF-F9494BA1A6EA}"/>
              </a:ext>
            </a:extLst>
          </p:cNvPr>
          <p:cNvPicPr>
            <a:picLocks noChangeAspect="1"/>
          </p:cNvPicPr>
          <p:nvPr/>
        </p:nvPicPr>
        <p:blipFill>
          <a:blip r:embed="rId3"/>
          <a:stretch>
            <a:fillRect/>
          </a:stretch>
        </p:blipFill>
        <p:spPr>
          <a:xfrm>
            <a:off x="4526700" y="386455"/>
            <a:ext cx="5428126" cy="57884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72895347"/>
      </p:ext>
    </p:extLst>
  </p:cSld>
  <p:clrMapOvr>
    <a:masterClrMapping/>
  </p:clrMapOvr>
</p:sld>
</file>

<file path=ppt/theme/theme1.xml><?xml version="1.0" encoding="utf-8"?>
<a:theme xmlns:a="http://schemas.openxmlformats.org/drawingml/2006/main" name="Office Theme">
  <a:themeElements>
    <a:clrScheme name="Custom 6">
      <a:dk1>
        <a:srgbClr val="3F5779"/>
      </a:dk1>
      <a:lt1>
        <a:sysClr val="window" lastClr="FFFFFF"/>
      </a:lt1>
      <a:dk2>
        <a:srgbClr val="96556D"/>
      </a:dk2>
      <a:lt2>
        <a:srgbClr val="3B99BB"/>
      </a:lt2>
      <a:accent1>
        <a:srgbClr val="96556D"/>
      </a:accent1>
      <a:accent2>
        <a:srgbClr val="FFFFFF"/>
      </a:accent2>
      <a:accent3>
        <a:srgbClr val="855939"/>
      </a:accent3>
      <a:accent4>
        <a:srgbClr val="3D8C74"/>
      </a:accent4>
      <a:accent5>
        <a:srgbClr val="999999"/>
      </a:accent5>
      <a:accent6>
        <a:srgbClr val="3B99BB"/>
      </a:accent6>
      <a:hlink>
        <a:srgbClr val="3F5779"/>
      </a:hlink>
      <a:folHlink>
        <a:srgbClr val="3F577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6D3B4F">
                <a:alpha val="20000"/>
              </a:srgbClr>
            </a:gs>
            <a:gs pos="100000">
              <a:schemeClr val="bg2">
                <a:alpha val="20000"/>
              </a:schemeClr>
            </a:gs>
          </a:gsLst>
          <a:lin ang="108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850888_Retail pitch deck_RVA_v4" id="{8F2882B0-1BFE-4293-BF1B-5E9F7535F411}" vid="{2736E5B9-BA7A-4750-88E9-E7AE6A3F07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A17391F-2502-4070-B520-AB23643635E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4BED453-9FB1-4982-A2CE-02B1DAF46AE3}">
  <ds:schemaRefs>
    <ds:schemaRef ds:uri="http://schemas.microsoft.com/sharepoint/v3/contenttype/forms"/>
  </ds:schemaRefs>
</ds:datastoreItem>
</file>

<file path=customXml/itemProps3.xml><?xml version="1.0" encoding="utf-8"?>
<ds:datastoreItem xmlns:ds="http://schemas.openxmlformats.org/officeDocument/2006/customXml" ds:itemID="{52A47430-C725-4DCD-9053-3498D56D74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Retail pitch deck</Template>
  <TotalTime>970</TotalTime>
  <Words>1494</Words>
  <Application>Microsoft Office PowerPoint</Application>
  <PresentationFormat>Widescreen</PresentationFormat>
  <Paragraphs>304</Paragraphs>
  <Slides>29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Agency FB</vt:lpstr>
      <vt:lpstr>Arial</vt:lpstr>
      <vt:lpstr>Arial Black</vt:lpstr>
      <vt:lpstr>Calibri</vt:lpstr>
      <vt:lpstr>Rockwell</vt:lpstr>
      <vt:lpstr>Symbol</vt:lpstr>
      <vt:lpstr>Times New Roman</vt:lpstr>
      <vt:lpstr>Wingdings</vt:lpstr>
      <vt:lpstr>Office Theme</vt:lpstr>
      <vt:lpstr>Virtual Fitting Room</vt:lpstr>
      <vt:lpstr>Presented by:   Shrouk Ali    18107904                   Yousra Salah 18107956                  Mazen Emad 18107837                             Ahmad Fadel 17107784                            Omar Hossam 18107282</vt:lpstr>
      <vt:lpstr>i)  Proposal ii)  Business Case iii)  Requirement Analysis iv)  Risks v)  Software Architecture Levels vi)  Kruchten’s 4+1 vii)  Architecture Styles viii)  UML diagrams ix)  Conclusion</vt:lpstr>
      <vt:lpstr>Proposal </vt:lpstr>
      <vt:lpstr>Business Case</vt:lpstr>
      <vt:lpstr>PowerPoint Presentation</vt:lpstr>
      <vt:lpstr> Factors that affect the design of software architecture of our system</vt:lpstr>
      <vt:lpstr>Software Architecture Levels</vt:lpstr>
      <vt:lpstr>Enterprise Architecture</vt:lpstr>
      <vt:lpstr>Product Line Architecture</vt:lpstr>
      <vt:lpstr>Architecture Views (Kruchten’s  4+1) </vt:lpstr>
      <vt:lpstr>Use case diagram</vt:lpstr>
      <vt:lpstr>Logical View: State diagram</vt:lpstr>
      <vt:lpstr>Architecture Styles</vt:lpstr>
      <vt:lpstr>Structural diagrams: Component diagram</vt:lpstr>
      <vt:lpstr>Structural diagrams: Communication diagram</vt:lpstr>
      <vt:lpstr>Structural diagrams: Object diagram</vt:lpstr>
      <vt:lpstr>Structural diagrams: Profile diagram</vt:lpstr>
      <vt:lpstr>Behavioral diagrams: Interaction Overview  diagram</vt:lpstr>
      <vt:lpstr>Behavioral diagrams: Activity  diagram</vt:lpstr>
      <vt:lpstr>Behavioral diagrams: Timing diagram</vt:lpstr>
      <vt:lpstr> Conclusion</vt:lpstr>
      <vt:lpstr>Implementation</vt:lpstr>
      <vt:lpstr>Implementation</vt:lpstr>
      <vt:lpstr>Implementation</vt:lpstr>
      <vt:lpstr>Implementation</vt:lpstr>
      <vt:lpstr>Implementation</vt:lpstr>
      <vt:lpstr>Implementation</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Fitting Room</dc:title>
  <dc:creator>shrouk_ali@outlook.com</dc:creator>
  <cp:lastModifiedBy>shrouk_ali@outlook.com</cp:lastModifiedBy>
  <cp:revision>51</cp:revision>
  <dcterms:created xsi:type="dcterms:W3CDTF">2021-05-26T23:33:55Z</dcterms:created>
  <dcterms:modified xsi:type="dcterms:W3CDTF">2021-06-04T03:43:02Z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